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74" r:id="rId4"/>
    <p:sldId id="269" r:id="rId5"/>
    <p:sldId id="270" r:id="rId6"/>
    <p:sldId id="271" r:id="rId7"/>
    <p:sldId id="264" r:id="rId8"/>
    <p:sldId id="280" r:id="rId9"/>
    <p:sldId id="259" r:id="rId10"/>
    <p:sldId id="272" r:id="rId11"/>
    <p:sldId id="273" r:id="rId12"/>
    <p:sldId id="260" r:id="rId13"/>
    <p:sldId id="266" r:id="rId14"/>
    <p:sldId id="275" r:id="rId15"/>
    <p:sldId id="277" r:id="rId16"/>
    <p:sldId id="276" r:id="rId17"/>
    <p:sldId id="278" r:id="rId18"/>
    <p:sldId id="279" r:id="rId19"/>
    <p:sldId id="267" r:id="rId20"/>
    <p:sldId id="281" r:id="rId21"/>
    <p:sldId id="282" r:id="rId22"/>
    <p:sldId id="28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37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3/17/19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3/17/19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B6169-36B4-E748-93A3-A5BB78B22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1637380"/>
          </a:xfrm>
        </p:spPr>
        <p:txBody>
          <a:bodyPr/>
          <a:lstStyle/>
          <a:p>
            <a:r>
              <a:rPr lang="en-US" dirty="0"/>
              <a:t>_Text Mining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AA8744-C82B-6246-B9D2-94E7BFE683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303643"/>
            <a:ext cx="8825658" cy="1335157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AlBERTO</a:t>
            </a:r>
            <a:r>
              <a:rPr lang="en-US" dirty="0">
                <a:solidFill>
                  <a:schemeClr val="bg1"/>
                </a:solidFill>
              </a:rPr>
              <a:t> RIBEIRO VALLIM</a:t>
            </a:r>
          </a:p>
          <a:p>
            <a:r>
              <a:rPr lang="en-US" dirty="0">
                <a:solidFill>
                  <a:schemeClr val="bg1"/>
                </a:solidFill>
              </a:rPr>
              <a:t>ALEXANDRE VASCONCELOS LIMA</a:t>
            </a:r>
          </a:p>
          <a:p>
            <a:endParaRPr lang="en-US" dirty="0"/>
          </a:p>
          <a:p>
            <a:r>
              <a:rPr lang="en-US" dirty="0"/>
              <a:t>Brasília, </a:t>
            </a:r>
            <a:r>
              <a:rPr lang="en-US" dirty="0" err="1"/>
              <a:t>março</a:t>
            </a:r>
            <a:r>
              <a:rPr lang="en-US" dirty="0"/>
              <a:t>/2019</a:t>
            </a:r>
          </a:p>
        </p:txBody>
      </p:sp>
    </p:spTree>
    <p:extLst>
      <p:ext uri="{BB962C8B-B14F-4D97-AF65-F5344CB8AC3E}">
        <p14:creationId xmlns:p14="http://schemas.microsoft.com/office/powerpoint/2010/main" val="1098384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Wordcloud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0D5DE5-712F-F241-9C62-8414DD53816E}"/>
              </a:ext>
            </a:extLst>
          </p:cNvPr>
          <p:cNvSpPr txBox="1"/>
          <p:nvPr/>
        </p:nvSpPr>
        <p:spPr>
          <a:xfrm>
            <a:off x="675861" y="993914"/>
            <a:ext cx="90744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 err="1"/>
              <a:t>df_wordcloud</a:t>
            </a:r>
            <a:r>
              <a:rPr lang="en-US" sz="1600" dirty="0"/>
              <a:t> &lt;- </a:t>
            </a:r>
          </a:p>
          <a:p>
            <a:r>
              <a:rPr lang="en-US" sz="1600" dirty="0"/>
              <a:t>  df_words2 %&gt;%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group_by</a:t>
            </a:r>
            <a:r>
              <a:rPr lang="en-US" sz="1600" dirty="0"/>
              <a:t>(</a:t>
            </a:r>
            <a:r>
              <a:rPr lang="en-US" sz="1600" dirty="0" err="1"/>
              <a:t>words,screenName</a:t>
            </a:r>
            <a:r>
              <a:rPr lang="en-US" sz="1600" dirty="0"/>
              <a:t>)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summarise</a:t>
            </a:r>
            <a:r>
              <a:rPr lang="en-US" sz="1600" dirty="0"/>
              <a:t>(n = n()) </a:t>
            </a:r>
          </a:p>
          <a:p>
            <a:r>
              <a:rPr lang="en-US" sz="1600" dirty="0" err="1"/>
              <a:t>set.seed</a:t>
            </a:r>
            <a:r>
              <a:rPr lang="en-US" sz="1600" dirty="0"/>
              <a:t>(123)</a:t>
            </a:r>
          </a:p>
          <a:p>
            <a:r>
              <a:rPr lang="en-US" sz="1600" dirty="0" err="1"/>
              <a:t>df_wordcloud</a:t>
            </a:r>
            <a:r>
              <a:rPr lang="en-US" sz="1600" dirty="0"/>
              <a:t> %&gt;% </a:t>
            </a:r>
          </a:p>
          <a:p>
            <a:r>
              <a:rPr lang="en-US" sz="1600" dirty="0"/>
              <a:t>  filter(</a:t>
            </a:r>
            <a:r>
              <a:rPr lang="en-US" sz="1600" dirty="0" err="1"/>
              <a:t>screenName</a:t>
            </a:r>
            <a:r>
              <a:rPr lang="en-US" sz="1600" dirty="0"/>
              <a:t> == "</a:t>
            </a:r>
            <a:r>
              <a:rPr lang="en-US" sz="1600" dirty="0" err="1"/>
              <a:t>CarlosBolsonaro</a:t>
            </a:r>
            <a:r>
              <a:rPr lang="en-US" sz="1600" dirty="0"/>
              <a:t>") %&gt;%</a:t>
            </a:r>
          </a:p>
          <a:p>
            <a:r>
              <a:rPr lang="en-US" sz="1600" dirty="0"/>
              <a:t>  with(</a:t>
            </a:r>
            <a:r>
              <a:rPr lang="en-US" sz="1600" dirty="0" err="1"/>
              <a:t>wordcloud</a:t>
            </a:r>
            <a:r>
              <a:rPr lang="en-US" sz="1600" dirty="0"/>
              <a:t>(words, n, </a:t>
            </a:r>
            <a:r>
              <a:rPr lang="en-US" sz="1600" dirty="0" err="1"/>
              <a:t>max.words</a:t>
            </a:r>
            <a:r>
              <a:rPr lang="en-US" sz="1600" dirty="0"/>
              <a:t> = 100, </a:t>
            </a:r>
          </a:p>
          <a:p>
            <a:r>
              <a:rPr lang="en-US" sz="1600" dirty="0"/>
              <a:t>                 scale = c(4,0.5), </a:t>
            </a:r>
            <a:r>
              <a:rPr lang="en-US" sz="1600" dirty="0" err="1"/>
              <a:t>random.order</a:t>
            </a:r>
            <a:r>
              <a:rPr lang="en-US" sz="1600" dirty="0"/>
              <a:t> = F,</a:t>
            </a:r>
          </a:p>
          <a:p>
            <a:r>
              <a:rPr lang="en-US" sz="1600" dirty="0"/>
              <a:t>                 colors = </a:t>
            </a:r>
            <a:r>
              <a:rPr lang="en-US" sz="1600" dirty="0" err="1"/>
              <a:t>brewer.pal</a:t>
            </a:r>
            <a:r>
              <a:rPr lang="en-US" sz="1600" dirty="0"/>
              <a:t>(8,"Dark2")))</a:t>
            </a:r>
          </a:p>
          <a:p>
            <a:r>
              <a:rPr lang="en-US" sz="1600" dirty="0" err="1"/>
              <a:t>df_wordcloud</a:t>
            </a:r>
            <a:r>
              <a:rPr lang="en-US" sz="1600" dirty="0"/>
              <a:t> %&gt;% </a:t>
            </a:r>
          </a:p>
          <a:p>
            <a:r>
              <a:rPr lang="en-US" sz="1600" dirty="0"/>
              <a:t>  filter(</a:t>
            </a:r>
            <a:r>
              <a:rPr lang="en-US" sz="1600" dirty="0" err="1"/>
              <a:t>screenName</a:t>
            </a:r>
            <a:r>
              <a:rPr lang="en-US" sz="1600" dirty="0"/>
              <a:t> == "</a:t>
            </a:r>
            <a:r>
              <a:rPr lang="en-US" sz="1600" dirty="0" err="1"/>
              <a:t>MarceloFreixo</a:t>
            </a:r>
            <a:r>
              <a:rPr lang="en-US" sz="1600" dirty="0"/>
              <a:t>") %&gt;%</a:t>
            </a:r>
          </a:p>
          <a:p>
            <a:r>
              <a:rPr lang="en-US" sz="1600" dirty="0"/>
              <a:t>  with(</a:t>
            </a:r>
            <a:r>
              <a:rPr lang="en-US" sz="1600" dirty="0" err="1"/>
              <a:t>wordcloud</a:t>
            </a:r>
            <a:r>
              <a:rPr lang="en-US" sz="1600" dirty="0"/>
              <a:t>(words, n, </a:t>
            </a:r>
            <a:r>
              <a:rPr lang="en-US" sz="1600" dirty="0" err="1"/>
              <a:t>max.words</a:t>
            </a:r>
            <a:r>
              <a:rPr lang="en-US" sz="1600" dirty="0"/>
              <a:t> = 100, </a:t>
            </a:r>
          </a:p>
          <a:p>
            <a:r>
              <a:rPr lang="en-US" sz="1600" dirty="0"/>
              <a:t>                 scale = c(4,0.5), </a:t>
            </a:r>
            <a:r>
              <a:rPr lang="en-US" sz="1600" dirty="0" err="1"/>
              <a:t>random.order</a:t>
            </a:r>
            <a:r>
              <a:rPr lang="en-US" sz="1600" dirty="0"/>
              <a:t> = F,</a:t>
            </a:r>
          </a:p>
          <a:p>
            <a:r>
              <a:rPr lang="en-US" sz="1600" dirty="0"/>
              <a:t>                 colors = </a:t>
            </a:r>
            <a:r>
              <a:rPr lang="en-US" sz="1600" dirty="0" err="1"/>
              <a:t>brewer.pal</a:t>
            </a:r>
            <a:r>
              <a:rPr lang="en-US" sz="1600" dirty="0"/>
              <a:t>(8,"Dark2")))</a:t>
            </a:r>
          </a:p>
          <a:p>
            <a:r>
              <a:rPr lang="en-US" sz="1600" dirty="0" err="1"/>
              <a:t>df_wordcloud</a:t>
            </a:r>
            <a:r>
              <a:rPr lang="en-US" sz="1600" dirty="0"/>
              <a:t> %&gt;% </a:t>
            </a:r>
          </a:p>
          <a:p>
            <a:r>
              <a:rPr lang="en-US" sz="1600" dirty="0"/>
              <a:t>  filter(</a:t>
            </a:r>
            <a:r>
              <a:rPr lang="en-US" sz="1600" dirty="0" err="1"/>
              <a:t>screenName</a:t>
            </a:r>
            <a:r>
              <a:rPr lang="en-US" sz="1600" dirty="0"/>
              <a:t> == "</a:t>
            </a:r>
            <a:r>
              <a:rPr lang="en-US" sz="1600" dirty="0" err="1"/>
              <a:t>RodrigoMaia</a:t>
            </a:r>
            <a:r>
              <a:rPr lang="en-US" sz="1600" dirty="0"/>
              <a:t>") %&gt;%</a:t>
            </a:r>
          </a:p>
          <a:p>
            <a:r>
              <a:rPr lang="en-US" sz="1600" dirty="0"/>
              <a:t>  with(</a:t>
            </a:r>
            <a:r>
              <a:rPr lang="en-US" sz="1600" dirty="0" err="1"/>
              <a:t>wordcloud</a:t>
            </a:r>
            <a:r>
              <a:rPr lang="en-US" sz="1600" dirty="0"/>
              <a:t>(words, n, </a:t>
            </a:r>
            <a:r>
              <a:rPr lang="en-US" sz="1600" dirty="0" err="1"/>
              <a:t>max.words</a:t>
            </a:r>
            <a:r>
              <a:rPr lang="en-US" sz="1600" dirty="0"/>
              <a:t> = 100, </a:t>
            </a:r>
          </a:p>
          <a:p>
            <a:r>
              <a:rPr lang="en-US" sz="1600" dirty="0"/>
              <a:t>                 scale = c(4,0.5), </a:t>
            </a:r>
            <a:r>
              <a:rPr lang="en-US" sz="1600" dirty="0" err="1"/>
              <a:t>random.order</a:t>
            </a:r>
            <a:r>
              <a:rPr lang="en-US" sz="1600" dirty="0"/>
              <a:t> = F,</a:t>
            </a:r>
          </a:p>
          <a:p>
            <a:r>
              <a:rPr lang="en-US" sz="1600" dirty="0"/>
              <a:t>                 colors = </a:t>
            </a:r>
            <a:r>
              <a:rPr lang="en-US" sz="1600" dirty="0" err="1"/>
              <a:t>brewer.pal</a:t>
            </a:r>
            <a:r>
              <a:rPr lang="en-US" sz="1600" dirty="0"/>
              <a:t>(8,"Dark2")))</a:t>
            </a:r>
          </a:p>
        </p:txBody>
      </p:sp>
    </p:spTree>
    <p:extLst>
      <p:ext uri="{BB962C8B-B14F-4D97-AF65-F5344CB8AC3E}">
        <p14:creationId xmlns:p14="http://schemas.microsoft.com/office/powerpoint/2010/main" val="3241972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_Sentiment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54CBB3-9E93-B34E-B931-214AF92A19A1}"/>
              </a:ext>
            </a:extLst>
          </p:cNvPr>
          <p:cNvSpPr txBox="1"/>
          <p:nvPr/>
        </p:nvSpPr>
        <p:spPr>
          <a:xfrm>
            <a:off x="675860" y="993914"/>
            <a:ext cx="981986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Dicionário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dirty="0" err="1"/>
              <a:t>português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Passar</a:t>
            </a:r>
            <a:r>
              <a:rPr lang="en-US" sz="2400" dirty="0"/>
              <a:t> as </a:t>
            </a:r>
            <a:r>
              <a:rPr lang="en-US" sz="2400" dirty="0" err="1"/>
              <a:t>palavras</a:t>
            </a:r>
            <a:r>
              <a:rPr lang="en-US" sz="2400" dirty="0"/>
              <a:t> para o radical para </a:t>
            </a:r>
            <a:r>
              <a:rPr lang="en-US" sz="2400" dirty="0" err="1"/>
              <a:t>poder</a:t>
            </a:r>
            <a:r>
              <a:rPr lang="en-US" sz="2400" dirty="0"/>
              <a:t> </a:t>
            </a:r>
            <a:r>
              <a:rPr lang="en-US" sz="2400" dirty="0" err="1"/>
              <a:t>fazer</a:t>
            </a:r>
            <a:r>
              <a:rPr lang="en-US" sz="2400" dirty="0"/>
              <a:t> o “join”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Somar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sentimentos</a:t>
            </a:r>
            <a:r>
              <a:rPr lang="en-US" sz="2400" dirty="0"/>
              <a:t> e </a:t>
            </a:r>
            <a:r>
              <a:rPr lang="en-US" sz="2400" dirty="0" err="1"/>
              <a:t>grupar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</a:t>
            </a:r>
            <a:r>
              <a:rPr lang="en-US" sz="2400" dirty="0" err="1"/>
              <a:t>semanas</a:t>
            </a:r>
            <a:r>
              <a:rPr lang="en-US" sz="2400" dirty="0"/>
              <a:t> </a:t>
            </a:r>
          </a:p>
          <a:p>
            <a:r>
              <a:rPr lang="en-US" sz="2400" dirty="0"/>
              <a:t>	* </a:t>
            </a:r>
            <a:r>
              <a:rPr lang="en-US" sz="2400" dirty="0" err="1"/>
              <a:t>Positivo</a:t>
            </a:r>
            <a:r>
              <a:rPr lang="en-US" sz="2400" dirty="0"/>
              <a:t> (+1) – </a:t>
            </a:r>
            <a:r>
              <a:rPr lang="en-US" sz="2400" dirty="0" err="1"/>
              <a:t>Negativo</a:t>
            </a:r>
            <a:r>
              <a:rPr lang="en-US" sz="2400" dirty="0"/>
              <a:t> (-1)</a:t>
            </a:r>
          </a:p>
          <a:p>
            <a:endParaRPr lang="en-US" sz="2400" dirty="0"/>
          </a:p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### Dictionaries in PT ###</a:t>
            </a:r>
          </a:p>
          <a:p>
            <a:r>
              <a:rPr lang="en-US" sz="1600" dirty="0"/>
              <a:t>data("sentiLex_lem_PT02") </a:t>
            </a:r>
          </a:p>
          <a:p>
            <a:r>
              <a:rPr lang="en-US" sz="1600" dirty="0"/>
              <a:t>sentiLex_lem_PT02</a:t>
            </a:r>
          </a:p>
          <a:p>
            <a:endParaRPr lang="en-US" sz="1600" dirty="0"/>
          </a:p>
          <a:p>
            <a:r>
              <a:rPr lang="en-US" sz="1600" dirty="0"/>
              <a:t>sentiLex_lem_PT02$words &lt;- </a:t>
            </a:r>
            <a:r>
              <a:rPr lang="en-US" sz="1600" dirty="0" err="1"/>
              <a:t>gsub</a:t>
            </a:r>
            <a:r>
              <a:rPr lang="en-US" sz="1600" dirty="0"/>
              <a:t>(pattern = "-se", replacement = "", sentiLex_lem_PT02$term)</a:t>
            </a:r>
          </a:p>
          <a:p>
            <a:endParaRPr lang="en-US" sz="1600" dirty="0"/>
          </a:p>
          <a:p>
            <a:r>
              <a:rPr lang="en-US" sz="1600" dirty="0"/>
              <a:t>### Stemming ###</a:t>
            </a:r>
          </a:p>
          <a:p>
            <a:r>
              <a:rPr lang="en-US" sz="1600" dirty="0"/>
              <a:t>df_words2$stem &lt;- </a:t>
            </a:r>
            <a:r>
              <a:rPr lang="en-US" sz="1600" dirty="0" err="1"/>
              <a:t>ptstem</a:t>
            </a:r>
            <a:r>
              <a:rPr lang="en-US" sz="1600" dirty="0"/>
              <a:t>(df_words2$words, algorithm = "</a:t>
            </a:r>
            <a:r>
              <a:rPr lang="en-US" sz="1600" dirty="0" err="1"/>
              <a:t>rslp</a:t>
            </a:r>
            <a:r>
              <a:rPr lang="en-US" sz="1600" dirty="0"/>
              <a:t>", complete = FALSE)</a:t>
            </a:r>
          </a:p>
          <a:p>
            <a:r>
              <a:rPr lang="en-US" sz="1600" dirty="0"/>
              <a:t>sentiLex_lem_PT02$stem &lt;- </a:t>
            </a:r>
            <a:r>
              <a:rPr lang="en-US" sz="1600" dirty="0" err="1"/>
              <a:t>ptstem</a:t>
            </a:r>
            <a:r>
              <a:rPr lang="en-US" sz="1600" dirty="0"/>
              <a:t>(sentiLex_lem_PT02$words, algorithm = "</a:t>
            </a:r>
            <a:r>
              <a:rPr lang="en-US" sz="1600" dirty="0" err="1"/>
              <a:t>rslp</a:t>
            </a:r>
            <a:r>
              <a:rPr lang="en-US" sz="1600" dirty="0"/>
              <a:t>", complete = FALSE)</a:t>
            </a:r>
          </a:p>
          <a:p>
            <a:endParaRPr lang="en-US" sz="1600" dirty="0"/>
          </a:p>
          <a:p>
            <a:r>
              <a:rPr lang="en-US" sz="1600" dirty="0" err="1"/>
              <a:t>df_sentiment</a:t>
            </a:r>
            <a:r>
              <a:rPr lang="en-US" sz="1600" dirty="0"/>
              <a:t> &lt;- </a:t>
            </a:r>
          </a:p>
          <a:p>
            <a:r>
              <a:rPr lang="en-US" sz="1600" dirty="0"/>
              <a:t>  df_words2 %&gt;%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inner_join</a:t>
            </a:r>
            <a:r>
              <a:rPr lang="en-US" sz="1600" dirty="0"/>
              <a:t>(sentiLex_lem_PT02, by = c("stem" = "stem")) </a:t>
            </a:r>
          </a:p>
          <a:p>
            <a:r>
              <a:rPr lang="en-US" sz="1600" dirty="0"/>
              <a:t>glimpse(</a:t>
            </a:r>
            <a:r>
              <a:rPr lang="en-US" sz="1600" dirty="0" err="1"/>
              <a:t>df_sentiment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95277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_Sentiment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39077C-BEB7-8344-8918-48BA55BA9FC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3237" y="1555750"/>
            <a:ext cx="3594100" cy="3746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268F2C-EA30-5847-9FE2-D125A338B08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40949" y="1555750"/>
            <a:ext cx="3594100" cy="3746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E1689C-A318-C24E-B0DA-4D28462E320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348661" y="1555750"/>
            <a:ext cx="35941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27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_Sentiment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E6D937-7CF6-2E4D-AD04-FC65AC1F8F1E}"/>
              </a:ext>
            </a:extLst>
          </p:cNvPr>
          <p:cNvSpPr txBox="1"/>
          <p:nvPr/>
        </p:nvSpPr>
        <p:spPr>
          <a:xfrm>
            <a:off x="675860" y="993914"/>
            <a:ext cx="968071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`r script`</a:t>
            </a:r>
            <a:br>
              <a:rPr lang="en-US" sz="1400" dirty="0"/>
            </a:br>
            <a:r>
              <a:rPr lang="en-US" sz="1400" dirty="0" err="1"/>
              <a:t>df_sentiment</a:t>
            </a:r>
            <a:r>
              <a:rPr lang="en-US" sz="1400" dirty="0"/>
              <a:t> %&gt;%  filter(</a:t>
            </a:r>
            <a:r>
              <a:rPr lang="en-US" sz="1400" dirty="0" err="1"/>
              <a:t>screenName</a:t>
            </a:r>
            <a:r>
              <a:rPr lang="en-US" sz="1400" dirty="0"/>
              <a:t> == "</a:t>
            </a:r>
            <a:r>
              <a:rPr lang="en-US" sz="1400" dirty="0" err="1"/>
              <a:t>CarlosBolsonaro</a:t>
            </a:r>
            <a:r>
              <a:rPr lang="en-US" sz="1400" dirty="0"/>
              <a:t>") %&gt;%  </a:t>
            </a:r>
            <a:r>
              <a:rPr lang="en-US" sz="1400" dirty="0" err="1"/>
              <a:t>group_by</a:t>
            </a:r>
            <a:r>
              <a:rPr lang="en-US" sz="1400" dirty="0"/>
              <a:t>(created)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summarise</a:t>
            </a:r>
            <a:r>
              <a:rPr lang="en-US" sz="1400" dirty="0"/>
              <a:t>(</a:t>
            </a:r>
            <a:r>
              <a:rPr lang="en-US" sz="1400" dirty="0" err="1"/>
              <a:t>sentimento</a:t>
            </a:r>
            <a:r>
              <a:rPr lang="en-US" sz="1400" dirty="0"/>
              <a:t> = sum(polarity)) %&gt;%</a:t>
            </a:r>
          </a:p>
          <a:p>
            <a:r>
              <a:rPr lang="en-US" sz="1400" dirty="0"/>
              <a:t>  mutate(data = </a:t>
            </a:r>
            <a:r>
              <a:rPr lang="en-US" sz="1400" dirty="0" err="1"/>
              <a:t>lubridate</a:t>
            </a:r>
            <a:r>
              <a:rPr lang="en-US" sz="1400" dirty="0"/>
              <a:t>::</a:t>
            </a:r>
            <a:r>
              <a:rPr lang="en-US" sz="1400" dirty="0" err="1"/>
              <a:t>floor_date</a:t>
            </a:r>
            <a:r>
              <a:rPr lang="en-US" sz="1400" dirty="0"/>
              <a:t>(created, "week"))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ggplot</a:t>
            </a:r>
            <a:r>
              <a:rPr lang="en-US" sz="1400" dirty="0"/>
              <a:t>(</a:t>
            </a:r>
            <a:r>
              <a:rPr lang="en-US" sz="1400" dirty="0" err="1"/>
              <a:t>aes</a:t>
            </a:r>
            <a:r>
              <a:rPr lang="en-US" sz="1400" dirty="0"/>
              <a:t>(x = data, y = </a:t>
            </a:r>
            <a:r>
              <a:rPr lang="en-US" sz="1400" dirty="0" err="1"/>
              <a:t>sentimento</a:t>
            </a:r>
            <a:r>
              <a:rPr lang="en-US" sz="1400" dirty="0"/>
              <a:t>, fill = </a:t>
            </a:r>
            <a:r>
              <a:rPr lang="en-US" sz="1400" dirty="0" err="1"/>
              <a:t>sentimento</a:t>
            </a:r>
            <a:r>
              <a:rPr lang="en-US" sz="1400" dirty="0"/>
              <a:t> &gt; 0))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geom_col</a:t>
            </a:r>
            <a:r>
              <a:rPr lang="en-US" sz="1400" dirty="0"/>
              <a:t>()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ggtitle</a:t>
            </a:r>
            <a:r>
              <a:rPr lang="en-US" sz="1400" dirty="0"/>
              <a:t>("</a:t>
            </a:r>
            <a:r>
              <a:rPr lang="en-US" sz="1400" dirty="0" err="1"/>
              <a:t>Gráfico</a:t>
            </a:r>
            <a:r>
              <a:rPr lang="en-US" sz="1400" dirty="0"/>
              <a:t> do </a:t>
            </a:r>
            <a:r>
              <a:rPr lang="en-US" sz="1400" dirty="0" err="1"/>
              <a:t>Sentimento</a:t>
            </a:r>
            <a:r>
              <a:rPr lang="en-US" sz="1400" dirty="0"/>
              <a:t> dos Tweets do Carlos </a:t>
            </a:r>
            <a:r>
              <a:rPr lang="en-US" sz="1400" dirty="0" err="1"/>
              <a:t>Bolsonaro</a:t>
            </a:r>
            <a:r>
              <a:rPr lang="en-US" sz="1400" dirty="0"/>
              <a:t>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ylab</a:t>
            </a:r>
            <a:r>
              <a:rPr lang="en-US" sz="1400" dirty="0"/>
              <a:t> ("</a:t>
            </a:r>
            <a:r>
              <a:rPr lang="en-US" sz="1400" dirty="0" err="1"/>
              <a:t>Sentimento</a:t>
            </a:r>
            <a:r>
              <a:rPr lang="en-US" sz="1400" dirty="0"/>
              <a:t>") +  </a:t>
            </a:r>
            <a:r>
              <a:rPr lang="en-US" sz="1400" dirty="0" err="1"/>
              <a:t>xlab</a:t>
            </a:r>
            <a:r>
              <a:rPr lang="en-US" sz="1400" dirty="0"/>
              <a:t>("")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theme_minimal</a:t>
            </a:r>
            <a:r>
              <a:rPr lang="en-US" sz="1400" dirty="0"/>
              <a:t>() +  theme(</a:t>
            </a:r>
            <a:r>
              <a:rPr lang="en-US" sz="1400" dirty="0" err="1"/>
              <a:t>plot.title</a:t>
            </a:r>
            <a:r>
              <a:rPr lang="en-US" sz="1400" dirty="0"/>
              <a:t> = </a:t>
            </a:r>
            <a:r>
              <a:rPr lang="en-US" sz="1400" dirty="0" err="1"/>
              <a:t>element_text</a:t>
            </a:r>
            <a:r>
              <a:rPr lang="en-US" sz="1400" dirty="0"/>
              <a:t>(</a:t>
            </a:r>
            <a:r>
              <a:rPr lang="en-US" sz="1400" dirty="0" err="1"/>
              <a:t>hjust</a:t>
            </a:r>
            <a:r>
              <a:rPr lang="en-US" sz="1400" dirty="0"/>
              <a:t> = 0.5), </a:t>
            </a:r>
            <a:r>
              <a:rPr lang="en-US" sz="1400" dirty="0" err="1"/>
              <a:t>legend.position</a:t>
            </a:r>
            <a:r>
              <a:rPr lang="en-US" sz="1400" dirty="0"/>
              <a:t>="none")</a:t>
            </a:r>
          </a:p>
          <a:p>
            <a:endParaRPr lang="en-US" sz="1400" dirty="0"/>
          </a:p>
          <a:p>
            <a:r>
              <a:rPr lang="en-US" sz="1400" dirty="0" err="1"/>
              <a:t>df_sentiment</a:t>
            </a:r>
            <a:r>
              <a:rPr lang="en-US" sz="1400" dirty="0"/>
              <a:t> %&gt;%  filter(</a:t>
            </a:r>
            <a:r>
              <a:rPr lang="en-US" sz="1400" dirty="0" err="1"/>
              <a:t>screenName</a:t>
            </a:r>
            <a:r>
              <a:rPr lang="en-US" sz="1400" dirty="0"/>
              <a:t> == "</a:t>
            </a:r>
            <a:r>
              <a:rPr lang="en-US" sz="1400" dirty="0" err="1"/>
              <a:t>MarceloFreixo</a:t>
            </a:r>
            <a:r>
              <a:rPr lang="en-US" sz="1400" dirty="0"/>
              <a:t>") %&gt;%   </a:t>
            </a:r>
            <a:r>
              <a:rPr lang="en-US" sz="1400" dirty="0" err="1"/>
              <a:t>group_by</a:t>
            </a:r>
            <a:r>
              <a:rPr lang="en-US" sz="1400" dirty="0"/>
              <a:t>(created)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summarise</a:t>
            </a:r>
            <a:r>
              <a:rPr lang="en-US" sz="1400" dirty="0"/>
              <a:t>(</a:t>
            </a:r>
            <a:r>
              <a:rPr lang="en-US" sz="1400" dirty="0" err="1"/>
              <a:t>sentimento</a:t>
            </a:r>
            <a:r>
              <a:rPr lang="en-US" sz="1400" dirty="0"/>
              <a:t> = sum(polarity)) %&gt;%</a:t>
            </a:r>
          </a:p>
          <a:p>
            <a:r>
              <a:rPr lang="en-US" sz="1400" dirty="0"/>
              <a:t>  mutate(data = </a:t>
            </a:r>
            <a:r>
              <a:rPr lang="en-US" sz="1400" dirty="0" err="1"/>
              <a:t>lubridate</a:t>
            </a:r>
            <a:r>
              <a:rPr lang="en-US" sz="1400" dirty="0"/>
              <a:t>::</a:t>
            </a:r>
            <a:r>
              <a:rPr lang="en-US" sz="1400" dirty="0" err="1"/>
              <a:t>floor_date</a:t>
            </a:r>
            <a:r>
              <a:rPr lang="en-US" sz="1400" dirty="0"/>
              <a:t>(created, "week"))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ggplot</a:t>
            </a:r>
            <a:r>
              <a:rPr lang="en-US" sz="1400" dirty="0"/>
              <a:t>(</a:t>
            </a:r>
            <a:r>
              <a:rPr lang="en-US" sz="1400" dirty="0" err="1"/>
              <a:t>aes</a:t>
            </a:r>
            <a:r>
              <a:rPr lang="en-US" sz="1400" dirty="0"/>
              <a:t>(x = data, y = </a:t>
            </a:r>
            <a:r>
              <a:rPr lang="en-US" sz="1400" dirty="0" err="1"/>
              <a:t>sentimento</a:t>
            </a:r>
            <a:r>
              <a:rPr lang="en-US" sz="1400" dirty="0"/>
              <a:t>, fill = </a:t>
            </a:r>
            <a:r>
              <a:rPr lang="en-US" sz="1400" dirty="0" err="1"/>
              <a:t>sentimento</a:t>
            </a:r>
            <a:r>
              <a:rPr lang="en-US" sz="1400" dirty="0"/>
              <a:t> &gt; 0))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geom_col</a:t>
            </a:r>
            <a:r>
              <a:rPr lang="en-US" sz="1400" dirty="0"/>
              <a:t>()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ggtitle</a:t>
            </a:r>
            <a:r>
              <a:rPr lang="en-US" sz="1400" dirty="0"/>
              <a:t>("</a:t>
            </a:r>
            <a:r>
              <a:rPr lang="en-US" sz="1400" dirty="0" err="1"/>
              <a:t>Gráfico</a:t>
            </a:r>
            <a:r>
              <a:rPr lang="en-US" sz="1400" dirty="0"/>
              <a:t> do </a:t>
            </a:r>
            <a:r>
              <a:rPr lang="en-US" sz="1400" dirty="0" err="1"/>
              <a:t>Sentimento</a:t>
            </a:r>
            <a:r>
              <a:rPr lang="en-US" sz="1400" dirty="0"/>
              <a:t> dos Tweets do Marcelo </a:t>
            </a:r>
            <a:r>
              <a:rPr lang="en-US" sz="1400" dirty="0" err="1"/>
              <a:t>Freixo</a:t>
            </a:r>
            <a:r>
              <a:rPr lang="en-US" sz="1400" dirty="0"/>
              <a:t>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ylab</a:t>
            </a:r>
            <a:r>
              <a:rPr lang="en-US" sz="1400" dirty="0"/>
              <a:t> ("</a:t>
            </a:r>
            <a:r>
              <a:rPr lang="en-US" sz="1400" dirty="0" err="1"/>
              <a:t>Sentimento</a:t>
            </a:r>
            <a:r>
              <a:rPr lang="en-US" sz="1400" dirty="0"/>
              <a:t>") +  </a:t>
            </a:r>
            <a:r>
              <a:rPr lang="en-US" sz="1400" dirty="0" err="1"/>
              <a:t>xlab</a:t>
            </a:r>
            <a:r>
              <a:rPr lang="en-US" sz="1400" dirty="0"/>
              <a:t>("")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theme_minimal</a:t>
            </a:r>
            <a:r>
              <a:rPr lang="en-US" sz="1400" dirty="0"/>
              <a:t>() +  theme(</a:t>
            </a:r>
            <a:r>
              <a:rPr lang="en-US" sz="1400" dirty="0" err="1"/>
              <a:t>plot.title</a:t>
            </a:r>
            <a:r>
              <a:rPr lang="en-US" sz="1400" dirty="0"/>
              <a:t> = </a:t>
            </a:r>
            <a:r>
              <a:rPr lang="en-US" sz="1400" dirty="0" err="1"/>
              <a:t>element_text</a:t>
            </a:r>
            <a:r>
              <a:rPr lang="en-US" sz="1400" dirty="0"/>
              <a:t>(</a:t>
            </a:r>
            <a:r>
              <a:rPr lang="en-US" sz="1400" dirty="0" err="1"/>
              <a:t>hjust</a:t>
            </a:r>
            <a:r>
              <a:rPr lang="en-US" sz="1400" dirty="0"/>
              <a:t> = 0.5), </a:t>
            </a:r>
            <a:r>
              <a:rPr lang="en-US" sz="1400" dirty="0" err="1"/>
              <a:t>legend.position</a:t>
            </a:r>
            <a:r>
              <a:rPr lang="en-US" sz="1400" dirty="0"/>
              <a:t>="none")</a:t>
            </a:r>
          </a:p>
          <a:p>
            <a:endParaRPr lang="en-US" sz="1400" dirty="0"/>
          </a:p>
          <a:p>
            <a:r>
              <a:rPr lang="en-US" sz="1400" dirty="0" err="1"/>
              <a:t>df_sentiment</a:t>
            </a:r>
            <a:r>
              <a:rPr lang="en-US" sz="1400" dirty="0"/>
              <a:t> %&gt;%  filter(</a:t>
            </a:r>
            <a:r>
              <a:rPr lang="en-US" sz="1400" dirty="0" err="1"/>
              <a:t>screenName</a:t>
            </a:r>
            <a:r>
              <a:rPr lang="en-US" sz="1400" dirty="0"/>
              <a:t> == "</a:t>
            </a:r>
            <a:r>
              <a:rPr lang="en-US" sz="1400" dirty="0" err="1"/>
              <a:t>RodrigoMaia</a:t>
            </a:r>
            <a:r>
              <a:rPr lang="en-US" sz="1400" dirty="0"/>
              <a:t>") %&gt;%   </a:t>
            </a:r>
            <a:r>
              <a:rPr lang="en-US" sz="1400" dirty="0" err="1"/>
              <a:t>group_by</a:t>
            </a:r>
            <a:r>
              <a:rPr lang="en-US" sz="1400" dirty="0"/>
              <a:t>(created)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summarise</a:t>
            </a:r>
            <a:r>
              <a:rPr lang="en-US" sz="1400" dirty="0"/>
              <a:t>(</a:t>
            </a:r>
            <a:r>
              <a:rPr lang="en-US" sz="1400" dirty="0" err="1"/>
              <a:t>sentimento</a:t>
            </a:r>
            <a:r>
              <a:rPr lang="en-US" sz="1400" dirty="0"/>
              <a:t> = sum(polarity)) %&gt;%</a:t>
            </a:r>
          </a:p>
          <a:p>
            <a:r>
              <a:rPr lang="en-US" sz="1400" dirty="0"/>
              <a:t>  mutate(data = </a:t>
            </a:r>
            <a:r>
              <a:rPr lang="en-US" sz="1400" dirty="0" err="1"/>
              <a:t>lubridate</a:t>
            </a:r>
            <a:r>
              <a:rPr lang="en-US" sz="1400" dirty="0"/>
              <a:t>::</a:t>
            </a:r>
            <a:r>
              <a:rPr lang="en-US" sz="1400" dirty="0" err="1"/>
              <a:t>floor_date</a:t>
            </a:r>
            <a:r>
              <a:rPr lang="en-US" sz="1400" dirty="0"/>
              <a:t>(created, "week")) %&gt;%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ggplot</a:t>
            </a:r>
            <a:r>
              <a:rPr lang="en-US" sz="1400" dirty="0"/>
              <a:t>(</a:t>
            </a:r>
            <a:r>
              <a:rPr lang="en-US" sz="1400" dirty="0" err="1"/>
              <a:t>aes</a:t>
            </a:r>
            <a:r>
              <a:rPr lang="en-US" sz="1400" dirty="0"/>
              <a:t>(x = data, y = </a:t>
            </a:r>
            <a:r>
              <a:rPr lang="en-US" sz="1400" dirty="0" err="1"/>
              <a:t>sentimento</a:t>
            </a:r>
            <a:r>
              <a:rPr lang="en-US" sz="1400" dirty="0"/>
              <a:t>, fill = </a:t>
            </a:r>
            <a:r>
              <a:rPr lang="en-US" sz="1400" dirty="0" err="1"/>
              <a:t>sentimento</a:t>
            </a:r>
            <a:r>
              <a:rPr lang="en-US" sz="1400" dirty="0"/>
              <a:t> &gt; 0))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geom_col</a:t>
            </a:r>
            <a:r>
              <a:rPr lang="en-US" sz="1400" dirty="0"/>
              <a:t>()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ggtitle</a:t>
            </a:r>
            <a:r>
              <a:rPr lang="en-US" sz="1400" dirty="0"/>
              <a:t>("</a:t>
            </a:r>
            <a:r>
              <a:rPr lang="en-US" sz="1400" dirty="0" err="1"/>
              <a:t>Gráfico</a:t>
            </a:r>
            <a:r>
              <a:rPr lang="en-US" sz="1400" dirty="0"/>
              <a:t> do </a:t>
            </a:r>
            <a:r>
              <a:rPr lang="en-US" sz="1400" dirty="0" err="1"/>
              <a:t>Sentimento</a:t>
            </a:r>
            <a:r>
              <a:rPr lang="en-US" sz="1400" dirty="0"/>
              <a:t> dos Tweets do Rodrigo Maia")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ylab</a:t>
            </a:r>
            <a:r>
              <a:rPr lang="en-US" sz="1400" dirty="0"/>
              <a:t> ("</a:t>
            </a:r>
            <a:r>
              <a:rPr lang="en-US" sz="1400" dirty="0" err="1"/>
              <a:t>Sentimento</a:t>
            </a:r>
            <a:r>
              <a:rPr lang="en-US" sz="1400" dirty="0"/>
              <a:t>") +  </a:t>
            </a:r>
            <a:r>
              <a:rPr lang="en-US" sz="1400" dirty="0" err="1"/>
              <a:t>xlab</a:t>
            </a:r>
            <a:r>
              <a:rPr lang="en-US" sz="1400" dirty="0"/>
              <a:t>("") +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theme_minimal</a:t>
            </a:r>
            <a:r>
              <a:rPr lang="en-US" sz="1400" dirty="0"/>
              <a:t>() +  theme(</a:t>
            </a:r>
            <a:r>
              <a:rPr lang="en-US" sz="1400" dirty="0" err="1"/>
              <a:t>plot.title</a:t>
            </a:r>
            <a:r>
              <a:rPr lang="en-US" sz="1400" dirty="0"/>
              <a:t> = </a:t>
            </a:r>
            <a:r>
              <a:rPr lang="en-US" sz="1400" dirty="0" err="1"/>
              <a:t>element_text</a:t>
            </a:r>
            <a:r>
              <a:rPr lang="en-US" sz="1400" dirty="0"/>
              <a:t>(</a:t>
            </a:r>
            <a:r>
              <a:rPr lang="en-US" sz="1400" dirty="0" err="1"/>
              <a:t>hjust</a:t>
            </a:r>
            <a:r>
              <a:rPr lang="en-US" sz="1400" dirty="0"/>
              <a:t> = 0.5), </a:t>
            </a:r>
            <a:r>
              <a:rPr lang="en-US" sz="1400" dirty="0" err="1"/>
              <a:t>legend.position</a:t>
            </a:r>
            <a:r>
              <a:rPr lang="en-US" sz="1400" dirty="0"/>
              <a:t>="none")</a:t>
            </a:r>
          </a:p>
        </p:txBody>
      </p:sp>
    </p:spTree>
    <p:extLst>
      <p:ext uri="{BB962C8B-B14F-4D97-AF65-F5344CB8AC3E}">
        <p14:creationId xmlns:p14="http://schemas.microsoft.com/office/powerpoint/2010/main" val="1312408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54CBB3-9E93-B34E-B931-214AF92A19A1}"/>
              </a:ext>
            </a:extLst>
          </p:cNvPr>
          <p:cNvSpPr txBox="1"/>
          <p:nvPr/>
        </p:nvSpPr>
        <p:spPr>
          <a:xfrm>
            <a:off x="675860" y="993914"/>
            <a:ext cx="9819861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Contar</a:t>
            </a:r>
            <a:r>
              <a:rPr lang="en-US" sz="2400" dirty="0"/>
              <a:t> a </a:t>
            </a:r>
            <a:r>
              <a:rPr lang="en-US" sz="2400" dirty="0" err="1"/>
              <a:t>frequência</a:t>
            </a:r>
            <a:r>
              <a:rPr lang="en-US" sz="2400" dirty="0"/>
              <a:t> das </a:t>
            </a:r>
            <a:r>
              <a:rPr lang="en-US" sz="2400" dirty="0" err="1"/>
              <a:t>palavras</a:t>
            </a:r>
            <a:r>
              <a:rPr lang="en-US" sz="2400" dirty="0"/>
              <a:t> no total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Contar</a:t>
            </a:r>
            <a:r>
              <a:rPr lang="en-US" sz="2400" dirty="0"/>
              <a:t> a </a:t>
            </a:r>
            <a:r>
              <a:rPr lang="en-US" sz="2400" dirty="0" err="1"/>
              <a:t>frequência</a:t>
            </a:r>
            <a:r>
              <a:rPr lang="en-US" sz="2400" dirty="0"/>
              <a:t> das </a:t>
            </a:r>
            <a:r>
              <a:rPr lang="en-US" sz="2400" dirty="0" err="1"/>
              <a:t>palavras</a:t>
            </a:r>
            <a:r>
              <a:rPr lang="en-US" sz="2400" dirty="0"/>
              <a:t> para </a:t>
            </a:r>
            <a:r>
              <a:rPr lang="en-US" sz="2400" dirty="0" err="1"/>
              <a:t>cada</a:t>
            </a:r>
            <a:r>
              <a:rPr lang="en-US" sz="2400" dirty="0"/>
              <a:t> politico (</a:t>
            </a:r>
            <a:r>
              <a:rPr lang="en-US" sz="2400" dirty="0" err="1"/>
              <a:t>considerar</a:t>
            </a:r>
            <a:r>
              <a:rPr lang="en-US" sz="2400" dirty="0"/>
              <a:t> o </a:t>
            </a:r>
            <a:r>
              <a:rPr lang="en-US" sz="2400" dirty="0" err="1"/>
              <a:t>inverso</a:t>
            </a:r>
            <a:r>
              <a:rPr lang="en-US" sz="2400" dirty="0"/>
              <a:t> do valor)</a:t>
            </a:r>
          </a:p>
          <a:p>
            <a:endParaRPr lang="en-US" sz="1600" dirty="0"/>
          </a:p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df_words3 &lt;- </a:t>
            </a:r>
            <a:r>
              <a:rPr lang="en-US" sz="1600" dirty="0" err="1"/>
              <a:t>df_word</a:t>
            </a:r>
            <a:r>
              <a:rPr lang="en-US" sz="1600" dirty="0"/>
              <a:t> %&gt;% count(</a:t>
            </a:r>
            <a:r>
              <a:rPr lang="en-US" sz="1600" dirty="0" err="1"/>
              <a:t>screenName</a:t>
            </a:r>
            <a:r>
              <a:rPr lang="en-US" sz="1600" dirty="0"/>
              <a:t>) %&gt;% mutate(total = n) %&gt;% select(-n)</a:t>
            </a:r>
          </a:p>
          <a:p>
            <a:r>
              <a:rPr lang="en-US" sz="1600" dirty="0"/>
              <a:t>df_words4 &lt;- </a:t>
            </a:r>
            <a:r>
              <a:rPr lang="en-US" sz="1600" dirty="0" err="1"/>
              <a:t>df_word</a:t>
            </a:r>
            <a:r>
              <a:rPr lang="en-US" sz="1600" dirty="0"/>
              <a:t> %&gt;% count(</a:t>
            </a:r>
            <a:r>
              <a:rPr lang="en-US" sz="1600" dirty="0" err="1"/>
              <a:t>screenName</a:t>
            </a:r>
            <a:r>
              <a:rPr lang="en-US" sz="1600" dirty="0"/>
              <a:t>, words)</a:t>
            </a:r>
          </a:p>
          <a:p>
            <a:endParaRPr lang="en-US" sz="1600" dirty="0"/>
          </a:p>
          <a:p>
            <a:r>
              <a:rPr lang="en-US" sz="1600" dirty="0"/>
              <a:t>df_words4 &lt;- df_words4 %&gt;%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left_join</a:t>
            </a:r>
            <a:r>
              <a:rPr lang="en-US" sz="1600" dirty="0"/>
              <a:t>(words_3, by=c("</a:t>
            </a:r>
            <a:r>
              <a:rPr lang="en-US" sz="1600" dirty="0" err="1"/>
              <a:t>screenName</a:t>
            </a:r>
            <a:r>
              <a:rPr lang="en-US" sz="1600" dirty="0"/>
              <a:t>"="</a:t>
            </a:r>
            <a:r>
              <a:rPr lang="en-US" sz="1600" dirty="0" err="1"/>
              <a:t>screenName</a:t>
            </a:r>
            <a:r>
              <a:rPr lang="en-US" sz="1600" dirty="0"/>
              <a:t>"))</a:t>
            </a:r>
          </a:p>
          <a:p>
            <a:endParaRPr lang="en-US" sz="1600" dirty="0"/>
          </a:p>
          <a:p>
            <a:r>
              <a:rPr lang="en-US" sz="1600" dirty="0"/>
              <a:t>### Count versus Frequency ###</a:t>
            </a:r>
          </a:p>
          <a:p>
            <a:r>
              <a:rPr lang="en-US" sz="1600" dirty="0" err="1"/>
              <a:t>ggplot</a:t>
            </a:r>
            <a:r>
              <a:rPr lang="en-US" sz="1600" dirty="0"/>
              <a:t>(df_words4, </a:t>
            </a:r>
            <a:r>
              <a:rPr lang="en-US" sz="1600" dirty="0" err="1"/>
              <a:t>aes</a:t>
            </a:r>
            <a:r>
              <a:rPr lang="en-US" sz="1600" dirty="0"/>
              <a:t>(x=n/total, fill=</a:t>
            </a:r>
            <a:r>
              <a:rPr lang="en-US" sz="1600" dirty="0" err="1"/>
              <a:t>screenName</a:t>
            </a:r>
            <a:r>
              <a:rPr lang="en-US" sz="1600" dirty="0"/>
              <a:t>))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geom_histogram</a:t>
            </a:r>
            <a:r>
              <a:rPr lang="en-US" sz="1600" dirty="0"/>
              <a:t>(</a:t>
            </a:r>
            <a:r>
              <a:rPr lang="en-US" sz="1600" dirty="0" err="1"/>
              <a:t>show.legend</a:t>
            </a:r>
            <a:r>
              <a:rPr lang="en-US" sz="1600" dirty="0"/>
              <a:t>=FALSE) +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facet_wrap</a:t>
            </a:r>
            <a:r>
              <a:rPr lang="en-US" sz="1600" dirty="0"/>
              <a:t>(~</a:t>
            </a:r>
            <a:r>
              <a:rPr lang="en-US" sz="1600" dirty="0" err="1"/>
              <a:t>screenName</a:t>
            </a:r>
            <a:r>
              <a:rPr lang="en-US" sz="1600" dirty="0"/>
              <a:t>, </a:t>
            </a:r>
            <a:r>
              <a:rPr lang="en-US" sz="1600" dirty="0" err="1"/>
              <a:t>ncol</a:t>
            </a:r>
            <a:r>
              <a:rPr lang="en-US" sz="1600" dirty="0"/>
              <a:t>=3, scales="free") +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xlim</a:t>
            </a:r>
            <a:r>
              <a:rPr lang="en-US" sz="1600" dirty="0"/>
              <a:t>(0,0.01)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theme_minimal</a:t>
            </a:r>
            <a:r>
              <a:rPr lang="en-US" sz="16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46155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7E3F8B-3B2C-FA4B-99CD-CACDF9AF8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88" y="321548"/>
            <a:ext cx="6080726" cy="633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749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A1DDEE-9D4B-8246-81B6-610B48B61C62}"/>
              </a:ext>
            </a:extLst>
          </p:cNvPr>
          <p:cNvSpPr txBox="1"/>
          <p:nvPr/>
        </p:nvSpPr>
        <p:spPr>
          <a:xfrm>
            <a:off x="675860" y="993914"/>
            <a:ext cx="981986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err="1"/>
              <a:t>Construir</a:t>
            </a:r>
            <a:r>
              <a:rPr lang="en-US" sz="2400" dirty="0"/>
              <a:t> um </a:t>
            </a:r>
            <a:r>
              <a:rPr lang="en-US" sz="2400" dirty="0" err="1"/>
              <a:t>modelo</a:t>
            </a:r>
            <a:r>
              <a:rPr lang="en-US" sz="2400" dirty="0"/>
              <a:t> com base no ranking das </a:t>
            </a:r>
            <a:r>
              <a:rPr lang="en-US" sz="2400" dirty="0" err="1"/>
              <a:t>palavras</a:t>
            </a:r>
            <a:endParaRPr lang="en-US" sz="2400" dirty="0"/>
          </a:p>
          <a:p>
            <a:endParaRPr lang="en-US" sz="2400" dirty="0"/>
          </a:p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# Term Frequency versus Using Ranking (TF = 1/rank) #</a:t>
            </a:r>
          </a:p>
          <a:p>
            <a:endParaRPr lang="en-US" sz="1600" dirty="0"/>
          </a:p>
          <a:p>
            <a:r>
              <a:rPr lang="en-US" sz="1600" dirty="0"/>
              <a:t>df_words4 &lt;- df_words4 %&gt;%</a:t>
            </a:r>
          </a:p>
          <a:p>
            <a:r>
              <a:rPr lang="en-US" sz="1600" dirty="0"/>
              <a:t>  mutate(</a:t>
            </a:r>
            <a:r>
              <a:rPr lang="en-US" sz="1600" dirty="0" err="1"/>
              <a:t>tf</a:t>
            </a:r>
            <a:r>
              <a:rPr lang="en-US" sz="1600" dirty="0"/>
              <a:t>=n/total) %&gt;% arrange(</a:t>
            </a:r>
            <a:r>
              <a:rPr lang="en-US" sz="1600" dirty="0" err="1"/>
              <a:t>screenName</a:t>
            </a:r>
            <a:r>
              <a:rPr lang="en-US" sz="1600" dirty="0"/>
              <a:t>, </a:t>
            </a:r>
            <a:r>
              <a:rPr lang="en-US" sz="1600" dirty="0" err="1"/>
              <a:t>desc</a:t>
            </a:r>
            <a:r>
              <a:rPr lang="en-US" sz="1600" dirty="0"/>
              <a:t>(n)) %&gt;%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group_by</a:t>
            </a:r>
            <a:r>
              <a:rPr lang="en-US" sz="1600" dirty="0"/>
              <a:t>(</a:t>
            </a:r>
            <a:r>
              <a:rPr lang="en-US" sz="1600" dirty="0" err="1"/>
              <a:t>screenName</a:t>
            </a:r>
            <a:r>
              <a:rPr lang="en-US" sz="1600" dirty="0"/>
              <a:t>) %&gt;% mutate(rank=</a:t>
            </a:r>
            <a:r>
              <a:rPr lang="en-US" sz="1600" dirty="0" err="1"/>
              <a:t>row_number</a:t>
            </a:r>
            <a:r>
              <a:rPr lang="en-US" sz="1600" dirty="0"/>
              <a:t>()) %&gt;% ungroup() %&gt;%</a:t>
            </a:r>
          </a:p>
          <a:p>
            <a:r>
              <a:rPr lang="en-US" sz="1600" dirty="0"/>
              <a:t>  arrange(</a:t>
            </a:r>
            <a:r>
              <a:rPr lang="en-US" sz="1600" dirty="0" err="1"/>
              <a:t>desc</a:t>
            </a:r>
            <a:r>
              <a:rPr lang="en-US" sz="1600" dirty="0"/>
              <a:t>(n))</a:t>
            </a:r>
          </a:p>
          <a:p>
            <a:endParaRPr lang="en-US" sz="1600" dirty="0"/>
          </a:p>
          <a:p>
            <a:r>
              <a:rPr lang="en-US" sz="1600" dirty="0"/>
              <a:t>fit &lt;- </a:t>
            </a:r>
            <a:r>
              <a:rPr lang="en-US" sz="1600" dirty="0" err="1"/>
              <a:t>lm</a:t>
            </a:r>
            <a:r>
              <a:rPr lang="en-US" sz="1600" dirty="0"/>
              <a:t>(data = filter(df_words4, rank &gt;= 10 &amp; rank &lt;= 500),</a:t>
            </a:r>
          </a:p>
          <a:p>
            <a:r>
              <a:rPr lang="en-US" sz="1600" dirty="0"/>
              <a:t>             formula = log10(</a:t>
            </a:r>
            <a:r>
              <a:rPr lang="en-US" sz="1600" dirty="0" err="1"/>
              <a:t>tf</a:t>
            </a:r>
            <a:r>
              <a:rPr lang="en-US" sz="1600" dirty="0"/>
              <a:t>) ~ log10(rank))</a:t>
            </a:r>
          </a:p>
          <a:p>
            <a:endParaRPr lang="en-US" sz="1600" dirty="0"/>
          </a:p>
          <a:p>
            <a:r>
              <a:rPr lang="en-US" sz="1600" dirty="0" err="1"/>
              <a:t>ggplot</a:t>
            </a:r>
            <a:r>
              <a:rPr lang="en-US" sz="1600" dirty="0"/>
              <a:t>(df_words4, </a:t>
            </a:r>
            <a:r>
              <a:rPr lang="en-US" sz="1600" dirty="0" err="1"/>
              <a:t>aes</a:t>
            </a:r>
            <a:r>
              <a:rPr lang="en-US" sz="1600" dirty="0"/>
              <a:t>(x = rank, y = </a:t>
            </a:r>
            <a:r>
              <a:rPr lang="en-US" sz="1600" dirty="0" err="1"/>
              <a:t>tf</a:t>
            </a:r>
            <a:r>
              <a:rPr lang="en-US" sz="1600" dirty="0"/>
              <a:t>, color = </a:t>
            </a:r>
            <a:r>
              <a:rPr lang="en-US" sz="1600" dirty="0" err="1"/>
              <a:t>screenName</a:t>
            </a:r>
            <a:r>
              <a:rPr lang="en-US" sz="1600" dirty="0"/>
              <a:t>))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geom_line</a:t>
            </a:r>
            <a:r>
              <a:rPr lang="en-US" sz="1600" dirty="0"/>
              <a:t>(alpha = 0.8, size = 1.1, </a:t>
            </a:r>
            <a:r>
              <a:rPr lang="en-US" sz="1600" dirty="0" err="1"/>
              <a:t>show.legend</a:t>
            </a:r>
            <a:r>
              <a:rPr lang="en-US" sz="1600" dirty="0"/>
              <a:t> = FALSE) +</a:t>
            </a:r>
          </a:p>
          <a:p>
            <a:r>
              <a:rPr lang="en-US" sz="1600" dirty="0"/>
              <a:t>  scale_x_log10() + scale_y_log10()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xlab</a:t>
            </a:r>
            <a:r>
              <a:rPr lang="en-US" sz="1600" dirty="0"/>
              <a:t>("rank") + </a:t>
            </a:r>
            <a:r>
              <a:rPr lang="en-US" sz="1600" dirty="0" err="1"/>
              <a:t>ylab</a:t>
            </a:r>
            <a:r>
              <a:rPr lang="en-US" sz="1600" dirty="0"/>
              <a:t>("term frequency")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geom_abline</a:t>
            </a:r>
            <a:r>
              <a:rPr lang="en-US" sz="1600" dirty="0"/>
              <a:t>(intercept = </a:t>
            </a:r>
            <a:r>
              <a:rPr lang="en-US" sz="1600" dirty="0" err="1"/>
              <a:t>fit$coefficients</a:t>
            </a:r>
            <a:r>
              <a:rPr lang="en-US" sz="1600" dirty="0"/>
              <a:t>[[1]], </a:t>
            </a:r>
          </a:p>
          <a:p>
            <a:r>
              <a:rPr lang="en-US" sz="1600" dirty="0"/>
              <a:t>              slope = </a:t>
            </a:r>
            <a:r>
              <a:rPr lang="en-US" sz="1600" dirty="0" err="1"/>
              <a:t>fit$coefficients</a:t>
            </a:r>
            <a:r>
              <a:rPr lang="en-US" sz="1600" dirty="0"/>
              <a:t>[[2]],</a:t>
            </a:r>
          </a:p>
          <a:p>
            <a:r>
              <a:rPr lang="en-US" sz="1600" dirty="0"/>
              <a:t>              color = "gray50", </a:t>
            </a:r>
            <a:r>
              <a:rPr lang="en-US" sz="1600" dirty="0" err="1"/>
              <a:t>lty</a:t>
            </a:r>
            <a:r>
              <a:rPr lang="en-US" sz="1600" dirty="0"/>
              <a:t> = 2)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theme_minimal</a:t>
            </a:r>
            <a:r>
              <a:rPr lang="en-US" sz="16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364846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BDA186-DCD3-FA45-8454-984C55A34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139" y="488997"/>
            <a:ext cx="5920088" cy="617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691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A1DDEE-9D4B-8246-81B6-610B48B61C62}"/>
              </a:ext>
            </a:extLst>
          </p:cNvPr>
          <p:cNvSpPr txBox="1"/>
          <p:nvPr/>
        </p:nvSpPr>
        <p:spPr>
          <a:xfrm>
            <a:off x="675860" y="993914"/>
            <a:ext cx="981986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# IDF #</a:t>
            </a:r>
          </a:p>
          <a:p>
            <a:r>
              <a:rPr lang="en-US" sz="1600" dirty="0"/>
              <a:t>df_words4 &lt;- </a:t>
            </a:r>
            <a:r>
              <a:rPr lang="en-US" sz="1600" dirty="0" err="1"/>
              <a:t>bind_tf_idf</a:t>
            </a:r>
            <a:r>
              <a:rPr lang="en-US" sz="1600" dirty="0"/>
              <a:t>(</a:t>
            </a:r>
            <a:r>
              <a:rPr lang="en-US" sz="1600" dirty="0" err="1"/>
              <a:t>tbl</a:t>
            </a:r>
            <a:r>
              <a:rPr lang="en-US" sz="1600" dirty="0"/>
              <a:t> = df_words4,</a:t>
            </a:r>
          </a:p>
          <a:p>
            <a:r>
              <a:rPr lang="en-US" sz="1600" dirty="0"/>
              <a:t>                       term = words,</a:t>
            </a:r>
          </a:p>
          <a:p>
            <a:r>
              <a:rPr lang="en-US" sz="1600" dirty="0"/>
              <a:t>                       document = </a:t>
            </a:r>
            <a:r>
              <a:rPr lang="en-US" sz="1600" dirty="0" err="1"/>
              <a:t>screenName</a:t>
            </a:r>
            <a:r>
              <a:rPr lang="en-US" sz="1600" dirty="0"/>
              <a:t>,</a:t>
            </a:r>
          </a:p>
          <a:p>
            <a:r>
              <a:rPr lang="en-US" sz="1600" dirty="0"/>
              <a:t>                       n = n)</a:t>
            </a:r>
          </a:p>
          <a:p>
            <a:endParaRPr lang="en-US" sz="1600" dirty="0"/>
          </a:p>
          <a:p>
            <a:r>
              <a:rPr lang="en-US" sz="1600" dirty="0"/>
              <a:t>arrange(df_words4, </a:t>
            </a:r>
            <a:r>
              <a:rPr lang="en-US" sz="1600" dirty="0" err="1"/>
              <a:t>desc</a:t>
            </a:r>
            <a:r>
              <a:rPr lang="en-US" sz="1600" dirty="0"/>
              <a:t>(</a:t>
            </a:r>
            <a:r>
              <a:rPr lang="en-US" sz="1600" dirty="0" err="1"/>
              <a:t>tf_idf</a:t>
            </a:r>
            <a:r>
              <a:rPr lang="en-US" sz="1600" dirty="0"/>
              <a:t>))</a:t>
            </a:r>
          </a:p>
          <a:p>
            <a:endParaRPr lang="en-US" sz="1600" dirty="0"/>
          </a:p>
          <a:p>
            <a:r>
              <a:rPr lang="en-US" sz="1600" dirty="0"/>
              <a:t>df_words4 %&gt;% </a:t>
            </a:r>
            <a:r>
              <a:rPr lang="en-US" sz="1600" dirty="0" err="1"/>
              <a:t>group_by</a:t>
            </a:r>
            <a:r>
              <a:rPr lang="en-US" sz="1600" dirty="0"/>
              <a:t>(</a:t>
            </a:r>
            <a:r>
              <a:rPr lang="en-US" sz="1600" dirty="0" err="1"/>
              <a:t>screenName</a:t>
            </a:r>
            <a:r>
              <a:rPr lang="en-US" sz="1600" dirty="0"/>
              <a:t>) %&gt;% </a:t>
            </a:r>
            <a:r>
              <a:rPr lang="en-US" sz="1600" dirty="0" err="1"/>
              <a:t>top_n</a:t>
            </a:r>
            <a:r>
              <a:rPr lang="en-US" sz="1600" dirty="0"/>
              <a:t>(10, </a:t>
            </a:r>
            <a:r>
              <a:rPr lang="en-US" sz="1600" dirty="0" err="1"/>
              <a:t>tf_idf</a:t>
            </a:r>
            <a:r>
              <a:rPr lang="en-US" sz="1600" dirty="0"/>
              <a:t>) %&gt;%</a:t>
            </a:r>
          </a:p>
          <a:p>
            <a:r>
              <a:rPr lang="en-US" sz="1600" dirty="0"/>
              <a:t>  ungroup() %&gt;% mutate(word = reorder(words, </a:t>
            </a:r>
            <a:r>
              <a:rPr lang="en-US" sz="1600" dirty="0" err="1"/>
              <a:t>tf_idf</a:t>
            </a:r>
            <a:r>
              <a:rPr lang="en-US" sz="1600" dirty="0"/>
              <a:t>))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ggplot</a:t>
            </a:r>
            <a:r>
              <a:rPr lang="en-US" sz="1600" dirty="0"/>
              <a:t>(</a:t>
            </a:r>
            <a:r>
              <a:rPr lang="en-US" sz="1600" dirty="0" err="1"/>
              <a:t>aes</a:t>
            </a:r>
            <a:r>
              <a:rPr lang="en-US" sz="1600" dirty="0"/>
              <a:t>(x = word, y = </a:t>
            </a:r>
            <a:r>
              <a:rPr lang="en-US" sz="1600" dirty="0" err="1"/>
              <a:t>tf_idf</a:t>
            </a:r>
            <a:r>
              <a:rPr lang="en-US" sz="1600" dirty="0"/>
              <a:t>, fill = </a:t>
            </a:r>
            <a:r>
              <a:rPr lang="en-US" sz="1600" dirty="0" err="1"/>
              <a:t>screenName</a:t>
            </a:r>
            <a:r>
              <a:rPr lang="en-US" sz="1600" dirty="0"/>
              <a:t>))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geom_col</a:t>
            </a:r>
            <a:r>
              <a:rPr lang="en-US" sz="1600" dirty="0"/>
              <a:t>(</a:t>
            </a:r>
            <a:r>
              <a:rPr lang="en-US" sz="1600" dirty="0" err="1"/>
              <a:t>show.legend</a:t>
            </a:r>
            <a:r>
              <a:rPr lang="en-US" sz="1600" dirty="0"/>
              <a:t> = FALSE) +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facet_wrap</a:t>
            </a:r>
            <a:r>
              <a:rPr lang="en-US" sz="1600" dirty="0"/>
              <a:t>(~</a:t>
            </a:r>
            <a:r>
              <a:rPr lang="en-US" sz="1600" dirty="0" err="1"/>
              <a:t>screenName</a:t>
            </a:r>
            <a:r>
              <a:rPr lang="en-US" sz="1600" dirty="0"/>
              <a:t>, </a:t>
            </a:r>
            <a:r>
              <a:rPr lang="en-US" sz="1600" dirty="0" err="1"/>
              <a:t>ncol</a:t>
            </a:r>
            <a:r>
              <a:rPr lang="en-US" sz="1600" dirty="0"/>
              <a:t> = 3, scales = "free")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coord_flip</a:t>
            </a:r>
            <a:r>
              <a:rPr lang="en-US" sz="1600" dirty="0"/>
              <a:t>() +</a:t>
            </a:r>
          </a:p>
          <a:p>
            <a:r>
              <a:rPr lang="en-US" sz="1600" dirty="0"/>
              <a:t>  labs(x = NULL, y = "</a:t>
            </a:r>
            <a:r>
              <a:rPr lang="en-US" sz="1600" dirty="0" err="1"/>
              <a:t>tf-idf</a:t>
            </a:r>
            <a:r>
              <a:rPr lang="en-US" sz="1600" dirty="0"/>
              <a:t>") +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theme_minimal</a:t>
            </a:r>
            <a:r>
              <a:rPr lang="en-US" sz="16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698804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_TF-IDF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67F18B-F754-5346-B86B-ECE2135C845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75934" y="153646"/>
            <a:ext cx="7315201" cy="666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999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Objetivo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601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r>
              <a:rPr lang="en-US" sz="2800" b="1" dirty="0" err="1"/>
              <a:t>Analisar</a:t>
            </a:r>
            <a:r>
              <a:rPr lang="en-US" sz="2800" b="1" dirty="0"/>
              <a:t> </a:t>
            </a:r>
            <a:r>
              <a:rPr lang="en-US" sz="2800" b="1" dirty="0" err="1"/>
              <a:t>os</a:t>
            </a:r>
            <a:r>
              <a:rPr lang="en-US" sz="2800" b="1" dirty="0"/>
              <a:t> tweets de 3 politicos de </a:t>
            </a:r>
            <a:r>
              <a:rPr lang="en-US" sz="2800" b="1" dirty="0" err="1"/>
              <a:t>diferentes</a:t>
            </a:r>
            <a:r>
              <a:rPr lang="en-US" sz="2800" b="1" dirty="0"/>
              <a:t> </a:t>
            </a:r>
            <a:r>
              <a:rPr lang="en-US" sz="2800" b="1" dirty="0" err="1"/>
              <a:t>partidos</a:t>
            </a:r>
            <a:r>
              <a:rPr lang="en-US" sz="2800" b="1" dirty="0"/>
              <a:t>, </a:t>
            </a:r>
            <a:r>
              <a:rPr lang="en-US" sz="2800" b="1" dirty="0" err="1"/>
              <a:t>aplicando</a:t>
            </a:r>
            <a:r>
              <a:rPr lang="en-US" sz="2800" b="1" dirty="0"/>
              <a:t> </a:t>
            </a:r>
            <a:r>
              <a:rPr lang="en-US" sz="2800" b="1" dirty="0" err="1"/>
              <a:t>técnica</a:t>
            </a:r>
            <a:r>
              <a:rPr lang="en-US" sz="2800" b="1" dirty="0"/>
              <a:t> de text mining.</a:t>
            </a:r>
          </a:p>
          <a:p>
            <a:endParaRPr lang="en-US" sz="2800" b="1" dirty="0"/>
          </a:p>
          <a:p>
            <a:r>
              <a:rPr lang="en-US" sz="2400" dirty="0" err="1"/>
              <a:t>Foram</a:t>
            </a:r>
            <a:r>
              <a:rPr lang="en-US" sz="2400" dirty="0"/>
              <a:t> </a:t>
            </a:r>
            <a:r>
              <a:rPr lang="en-US" sz="2400" dirty="0" err="1"/>
              <a:t>escolihos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seguintes</a:t>
            </a:r>
            <a:r>
              <a:rPr lang="en-US" sz="2400" dirty="0"/>
              <a:t> politicos:</a:t>
            </a:r>
            <a:endParaRPr lang="en-US" sz="3200" dirty="0"/>
          </a:p>
          <a:p>
            <a:r>
              <a:rPr lang="en-US" sz="2400" dirty="0"/>
              <a:t>	- Carlos </a:t>
            </a:r>
            <a:r>
              <a:rPr lang="en-US" sz="2400" dirty="0" err="1"/>
              <a:t>Bolsonaro</a:t>
            </a:r>
            <a:r>
              <a:rPr lang="en-US" sz="2400" dirty="0"/>
              <a:t> (PSL-RJ)</a:t>
            </a:r>
          </a:p>
          <a:p>
            <a:r>
              <a:rPr lang="en-US" sz="2400" dirty="0"/>
              <a:t>	- Marcelo </a:t>
            </a:r>
            <a:r>
              <a:rPr lang="en-US" sz="2400" dirty="0" err="1"/>
              <a:t>Freixo</a:t>
            </a:r>
            <a:r>
              <a:rPr lang="en-US" sz="2400" dirty="0"/>
              <a:t> (PSOL-RJ</a:t>
            </a:r>
          </a:p>
          <a:p>
            <a:r>
              <a:rPr lang="en-US" sz="2400" dirty="0"/>
              <a:t>	- Rodrigo Maia (DEM-RJ)</a:t>
            </a:r>
          </a:p>
          <a:p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34655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TopicModel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A1DDEE-9D4B-8246-81B6-610B48B61C62}"/>
              </a:ext>
            </a:extLst>
          </p:cNvPr>
          <p:cNvSpPr txBox="1"/>
          <p:nvPr/>
        </p:nvSpPr>
        <p:spPr>
          <a:xfrm>
            <a:off x="675860" y="1003853"/>
            <a:ext cx="981986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Construir</a:t>
            </a:r>
            <a:r>
              <a:rPr lang="en-US" sz="2000" dirty="0"/>
              <a:t> um </a:t>
            </a:r>
            <a:r>
              <a:rPr lang="en-US" sz="2000" dirty="0" err="1"/>
              <a:t>modelo</a:t>
            </a:r>
            <a:r>
              <a:rPr lang="en-US" sz="2000" dirty="0"/>
              <a:t> de cluster com base </a:t>
            </a:r>
            <a:r>
              <a:rPr lang="en-US" sz="2000" dirty="0" err="1"/>
              <a:t>nas</a:t>
            </a:r>
            <a:r>
              <a:rPr lang="en-US" sz="2000" dirty="0"/>
              <a:t> </a:t>
            </a:r>
            <a:r>
              <a:rPr lang="en-US" sz="2000" dirty="0" err="1"/>
              <a:t>palavras</a:t>
            </a:r>
            <a:r>
              <a:rPr lang="en-US" sz="2000" dirty="0"/>
              <a:t> </a:t>
            </a:r>
            <a:r>
              <a:rPr lang="en-US" sz="2000" dirty="0" err="1"/>
              <a:t>utilizadas</a:t>
            </a:r>
            <a:r>
              <a:rPr lang="en-US" sz="2000" dirty="0"/>
              <a:t> </a:t>
            </a:r>
            <a:r>
              <a:rPr lang="en-US" sz="2000" dirty="0" err="1"/>
              <a:t>nos</a:t>
            </a:r>
            <a:r>
              <a:rPr lang="en-US" sz="2000" dirty="0"/>
              <a:t> tweets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Foi</a:t>
            </a:r>
            <a:r>
              <a:rPr lang="en-US" sz="2000" dirty="0"/>
              <a:t> </a:t>
            </a:r>
            <a:r>
              <a:rPr lang="en-US" sz="2000" dirty="0" err="1"/>
              <a:t>utilizado</a:t>
            </a:r>
            <a:r>
              <a:rPr lang="en-US" sz="2000" dirty="0"/>
              <a:t> um </a:t>
            </a:r>
            <a:r>
              <a:rPr lang="en-US" sz="2000" dirty="0" err="1"/>
              <a:t>modelo</a:t>
            </a:r>
            <a:r>
              <a:rPr lang="en-US" sz="2000" dirty="0"/>
              <a:t> para 3 </a:t>
            </a:r>
            <a:r>
              <a:rPr lang="en-US" sz="2000" dirty="0" err="1"/>
              <a:t>grupos</a:t>
            </a:r>
            <a:r>
              <a:rPr lang="en-US" sz="2000" dirty="0"/>
              <a:t> (k=3)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Utilizado</a:t>
            </a:r>
            <a:r>
              <a:rPr lang="en-US" sz="2000" dirty="0"/>
              <a:t> o </a:t>
            </a:r>
            <a:r>
              <a:rPr lang="en-US" sz="2000" dirty="0" err="1"/>
              <a:t>algoritmo</a:t>
            </a:r>
            <a:r>
              <a:rPr lang="en-US" sz="2000" dirty="0"/>
              <a:t> LDA (Latent Dirichlet Allocation) – </a:t>
            </a:r>
            <a:r>
              <a:rPr lang="en-US" sz="2000" dirty="0" err="1"/>
              <a:t>associação</a:t>
            </a:r>
            <a:r>
              <a:rPr lang="en-US" sz="2000" dirty="0"/>
              <a:t> das </a:t>
            </a:r>
            <a:r>
              <a:rPr lang="en-US" sz="2000" dirty="0" err="1"/>
              <a:t>palavras</a:t>
            </a:r>
            <a:r>
              <a:rPr lang="en-US" sz="2000" dirty="0"/>
              <a:t> a </a:t>
            </a:r>
            <a:r>
              <a:rPr lang="en-US" sz="2000" dirty="0" err="1"/>
              <a:t>cada</a:t>
            </a:r>
            <a:r>
              <a:rPr lang="en-US" sz="2000" dirty="0"/>
              <a:t> </a:t>
            </a:r>
            <a:r>
              <a:rPr lang="en-US" sz="2000" dirty="0" err="1"/>
              <a:t>tópico</a:t>
            </a:r>
            <a:endParaRPr lang="en-US" sz="2000" dirty="0"/>
          </a:p>
          <a:p>
            <a:endParaRPr lang="en-US" sz="1600" dirty="0"/>
          </a:p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df_words3 &lt;- </a:t>
            </a:r>
          </a:p>
          <a:p>
            <a:r>
              <a:rPr lang="en-US" sz="1600" dirty="0"/>
              <a:t>  df_words2 %&gt;%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group_by</a:t>
            </a:r>
            <a:r>
              <a:rPr lang="en-US" sz="1600" dirty="0"/>
              <a:t>(</a:t>
            </a:r>
            <a:r>
              <a:rPr lang="en-US" sz="1600" dirty="0" err="1"/>
              <a:t>screenName</a:t>
            </a:r>
            <a:r>
              <a:rPr lang="en-US" sz="1600" dirty="0"/>
              <a:t>, words)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summarise</a:t>
            </a:r>
            <a:r>
              <a:rPr lang="en-US" sz="1600" dirty="0"/>
              <a:t>(n = n())</a:t>
            </a:r>
          </a:p>
          <a:p>
            <a:endParaRPr lang="en-US" sz="1600" dirty="0"/>
          </a:p>
          <a:p>
            <a:r>
              <a:rPr lang="en-US" sz="1600" dirty="0" err="1"/>
              <a:t>dtm_words</a:t>
            </a:r>
            <a:r>
              <a:rPr lang="en-US" sz="1600" dirty="0"/>
              <a:t> &lt;- df_words3 %&gt;%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cast_dtm</a:t>
            </a:r>
            <a:r>
              <a:rPr lang="en-US" sz="1600" dirty="0"/>
              <a:t>(document = </a:t>
            </a:r>
            <a:r>
              <a:rPr lang="en-US" sz="1600" dirty="0" err="1"/>
              <a:t>screenName</a:t>
            </a:r>
            <a:r>
              <a:rPr lang="en-US" sz="1600" dirty="0"/>
              <a:t>, term = words, value = n)</a:t>
            </a:r>
          </a:p>
          <a:p>
            <a:r>
              <a:rPr lang="en-US" sz="1600" dirty="0" err="1"/>
              <a:t>dtm_words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 err="1"/>
              <a:t>fit_lda</a:t>
            </a:r>
            <a:r>
              <a:rPr lang="en-US" sz="1600" dirty="0"/>
              <a:t> &lt;- LDA(</a:t>
            </a:r>
            <a:r>
              <a:rPr lang="en-US" sz="1600" dirty="0" err="1"/>
              <a:t>dtm_words</a:t>
            </a:r>
            <a:r>
              <a:rPr lang="en-US" sz="1600" dirty="0"/>
              <a:t>, k = 3, control = list(seed = 123))</a:t>
            </a:r>
          </a:p>
          <a:p>
            <a:endParaRPr lang="en-US" sz="1600" dirty="0"/>
          </a:p>
          <a:p>
            <a:r>
              <a:rPr lang="en-US" sz="1600" dirty="0" err="1"/>
              <a:t>words_by_politician</a:t>
            </a:r>
            <a:r>
              <a:rPr lang="en-US" sz="1600" dirty="0"/>
              <a:t> &lt;- tidy(</a:t>
            </a:r>
            <a:r>
              <a:rPr lang="en-US" sz="1600" dirty="0" err="1"/>
              <a:t>fit_lda</a:t>
            </a:r>
            <a:r>
              <a:rPr lang="en-US" sz="1600" dirty="0"/>
              <a:t>, matrix = "beta")</a:t>
            </a:r>
          </a:p>
        </p:txBody>
      </p:sp>
    </p:spTree>
    <p:extLst>
      <p:ext uri="{BB962C8B-B14F-4D97-AF65-F5344CB8AC3E}">
        <p14:creationId xmlns:p14="http://schemas.microsoft.com/office/powerpoint/2010/main" val="18199248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TopicModel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999750-6AC6-4D4C-9A2D-176E0EDF453C}"/>
              </a:ext>
            </a:extLst>
          </p:cNvPr>
          <p:cNvSpPr txBox="1"/>
          <p:nvPr/>
        </p:nvSpPr>
        <p:spPr>
          <a:xfrm>
            <a:off x="675860" y="993914"/>
            <a:ext cx="981986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 err="1"/>
              <a:t>top_terms</a:t>
            </a:r>
            <a:r>
              <a:rPr lang="en-US" sz="1600" dirty="0"/>
              <a:t> &lt;- </a:t>
            </a:r>
            <a:r>
              <a:rPr lang="en-US" sz="1600" dirty="0" err="1"/>
              <a:t>words_by_politician</a:t>
            </a:r>
            <a:r>
              <a:rPr lang="en-US" sz="1600" dirty="0"/>
              <a:t> %&gt;%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group_by</a:t>
            </a:r>
            <a:r>
              <a:rPr lang="en-US" sz="1600" dirty="0"/>
              <a:t>(topic) %&gt;% 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top_n</a:t>
            </a:r>
            <a:r>
              <a:rPr lang="en-US" sz="1600" dirty="0"/>
              <a:t>(10, beta) %&gt;% </a:t>
            </a:r>
          </a:p>
          <a:p>
            <a:r>
              <a:rPr lang="en-US" sz="1600" dirty="0"/>
              <a:t>  ungroup() %&gt;% </a:t>
            </a:r>
          </a:p>
          <a:p>
            <a:r>
              <a:rPr lang="en-US" sz="1600" dirty="0"/>
              <a:t>  arrange(topic, -beta)</a:t>
            </a:r>
          </a:p>
          <a:p>
            <a:r>
              <a:rPr lang="en-US" sz="1600" dirty="0" err="1"/>
              <a:t>top_terms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 err="1"/>
              <a:t>top_terms</a:t>
            </a:r>
            <a:r>
              <a:rPr lang="en-US" sz="1600" dirty="0"/>
              <a:t> %&gt;%</a:t>
            </a:r>
          </a:p>
          <a:p>
            <a:r>
              <a:rPr lang="en-US" sz="1600" dirty="0"/>
              <a:t>  mutate(term = reorder(term, beta))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ggplot</a:t>
            </a:r>
            <a:r>
              <a:rPr lang="en-US" sz="1600" dirty="0"/>
              <a:t>(</a:t>
            </a:r>
            <a:r>
              <a:rPr lang="en-US" sz="1600" dirty="0" err="1"/>
              <a:t>aes</a:t>
            </a:r>
            <a:r>
              <a:rPr lang="en-US" sz="1600" dirty="0"/>
              <a:t>(term, beta, fill = factor(topic)))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geom_col</a:t>
            </a:r>
            <a:r>
              <a:rPr lang="en-US" sz="1600" dirty="0"/>
              <a:t>(</a:t>
            </a:r>
            <a:r>
              <a:rPr lang="en-US" sz="1600" dirty="0" err="1"/>
              <a:t>show.legend</a:t>
            </a:r>
            <a:r>
              <a:rPr lang="en-US" sz="1600" dirty="0"/>
              <a:t> = FALSE)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theme_minimal</a:t>
            </a:r>
            <a:r>
              <a:rPr lang="en-US" sz="1600" dirty="0"/>
              <a:t>()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facet_wrap</a:t>
            </a:r>
            <a:r>
              <a:rPr lang="en-US" sz="1600" dirty="0"/>
              <a:t>(~ topic, scales = "free") +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coord_flip</a:t>
            </a:r>
            <a:r>
              <a:rPr lang="en-US" sz="1600" dirty="0"/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7672424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TopicModel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AAC4CC-33FD-EB48-AAFE-D4319C112C2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7704" y="415495"/>
            <a:ext cx="6684454" cy="624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07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_Libraries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6012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Bibliotecas</a:t>
            </a:r>
            <a:r>
              <a:rPr lang="en-US" sz="2400" dirty="0"/>
              <a:t> </a:t>
            </a:r>
            <a:r>
              <a:rPr lang="en-US" sz="2400" dirty="0" err="1"/>
              <a:t>utilizadas</a:t>
            </a:r>
            <a:r>
              <a:rPr lang="en-US" sz="2400" dirty="0"/>
              <a:t> </a:t>
            </a:r>
            <a:r>
              <a:rPr lang="en-US" sz="2400" dirty="0" err="1"/>
              <a:t>na</a:t>
            </a:r>
            <a:r>
              <a:rPr lang="en-US" sz="2400" dirty="0"/>
              <a:t> </a:t>
            </a:r>
            <a:r>
              <a:rPr lang="en-US" sz="2400" dirty="0" err="1"/>
              <a:t>análise</a:t>
            </a:r>
            <a:r>
              <a:rPr lang="en-US" sz="2400" dirty="0"/>
              <a:t>: </a:t>
            </a:r>
          </a:p>
          <a:p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twitteR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tidytext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tidyverse</a:t>
            </a:r>
            <a:endParaRPr lang="en-US" sz="2400" dirty="0"/>
          </a:p>
          <a:p>
            <a:pPr lvl="1"/>
            <a:r>
              <a:rPr lang="en-US" sz="2400" dirty="0"/>
              <a:t>- tm</a:t>
            </a:r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stringr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wordcloud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lexiconPT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ptstem</a:t>
            </a:r>
            <a:endParaRPr lang="en-US" sz="2400" dirty="0"/>
          </a:p>
          <a:p>
            <a:pPr lvl="1"/>
            <a:r>
              <a:rPr lang="en-US" sz="2400" dirty="0"/>
              <a:t>- </a:t>
            </a:r>
            <a:r>
              <a:rPr lang="en-US" sz="2400" dirty="0" err="1"/>
              <a:t>topicmodels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3165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 </a:t>
            </a:r>
            <a:r>
              <a:rPr lang="en-US" dirty="0" err="1">
                <a:solidFill>
                  <a:schemeClr val="tx1"/>
                </a:solidFill>
              </a:rPr>
              <a:t>twitteR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60120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 twitter </a:t>
            </a:r>
            <a:r>
              <a:rPr lang="en-US" sz="2800" dirty="0" err="1"/>
              <a:t>foi</a:t>
            </a:r>
            <a:r>
              <a:rPr lang="en-US" sz="2800" dirty="0"/>
              <a:t> </a:t>
            </a:r>
            <a:r>
              <a:rPr lang="en-US" sz="2800" dirty="0" err="1"/>
              <a:t>escolhido</a:t>
            </a:r>
            <a:r>
              <a:rPr lang="en-US" sz="2800" dirty="0"/>
              <a:t> </a:t>
            </a:r>
            <a:r>
              <a:rPr lang="en-US" sz="2800" dirty="0" err="1"/>
              <a:t>porque</a:t>
            </a:r>
            <a:r>
              <a:rPr lang="en-US" sz="2800" dirty="0"/>
              <a:t> </a:t>
            </a:r>
            <a:r>
              <a:rPr lang="en-US" sz="2800" dirty="0" err="1"/>
              <a:t>possui</a:t>
            </a:r>
            <a:r>
              <a:rPr lang="en-US" sz="2800" dirty="0"/>
              <a:t> </a:t>
            </a:r>
            <a:r>
              <a:rPr lang="en-US" sz="2800" dirty="0" err="1"/>
              <a:t>uma</a:t>
            </a:r>
            <a:r>
              <a:rPr lang="en-US" sz="2800" dirty="0"/>
              <a:t> API </a:t>
            </a:r>
            <a:r>
              <a:rPr lang="en-US" sz="2800" dirty="0" err="1"/>
              <a:t>aberta</a:t>
            </a:r>
            <a:r>
              <a:rPr lang="en-US" sz="2800" dirty="0"/>
              <a:t> para </a:t>
            </a:r>
            <a:r>
              <a:rPr lang="en-US" sz="2800" dirty="0" err="1"/>
              <a:t>aqueles</a:t>
            </a:r>
            <a:r>
              <a:rPr lang="en-US" sz="2800" dirty="0"/>
              <a:t> que </a:t>
            </a:r>
            <a:r>
              <a:rPr lang="en-US" sz="2800" dirty="0" err="1"/>
              <a:t>possuem</a:t>
            </a:r>
            <a:r>
              <a:rPr lang="en-US" sz="2800" dirty="0"/>
              <a:t> </a:t>
            </a:r>
            <a:r>
              <a:rPr lang="en-US" sz="2800" dirty="0" err="1"/>
              <a:t>conta</a:t>
            </a:r>
            <a:r>
              <a:rPr lang="en-US" sz="2800" dirty="0"/>
              <a:t> </a:t>
            </a:r>
            <a:r>
              <a:rPr lang="en-US" sz="2800" dirty="0" err="1"/>
              <a:t>na</a:t>
            </a:r>
            <a:r>
              <a:rPr lang="en-US" sz="2800" dirty="0"/>
              <a:t> </a:t>
            </a:r>
            <a:r>
              <a:rPr lang="en-US" sz="2800" dirty="0" err="1"/>
              <a:t>rede</a:t>
            </a:r>
            <a:r>
              <a:rPr lang="en-US" sz="2800" dirty="0"/>
              <a:t> social. </a:t>
            </a:r>
          </a:p>
          <a:p>
            <a:endParaRPr lang="en-US" sz="2800" dirty="0"/>
          </a:p>
          <a:p>
            <a:r>
              <a:rPr lang="en-US" sz="2800" dirty="0" err="1"/>
              <a:t>Há</a:t>
            </a:r>
            <a:r>
              <a:rPr lang="en-US" sz="2800" dirty="0"/>
              <a:t> o </a:t>
            </a:r>
            <a:r>
              <a:rPr lang="en-US" sz="2800" dirty="0" err="1"/>
              <a:t>pacote</a:t>
            </a:r>
            <a:r>
              <a:rPr lang="en-US" sz="2800" dirty="0"/>
              <a:t> no R ‘</a:t>
            </a:r>
            <a:r>
              <a:rPr lang="en-US" sz="2800" dirty="0" err="1"/>
              <a:t>twitteR</a:t>
            </a:r>
            <a:r>
              <a:rPr lang="en-US" sz="2800" dirty="0"/>
              <a:t>’ que </a:t>
            </a:r>
            <a:r>
              <a:rPr lang="en-US" sz="2800" dirty="0" err="1"/>
              <a:t>possibilita</a:t>
            </a:r>
            <a:r>
              <a:rPr lang="en-US" sz="2800" dirty="0"/>
              <a:t> o </a:t>
            </a:r>
            <a:r>
              <a:rPr lang="en-US" sz="2800" dirty="0" err="1"/>
              <a:t>acesso</a:t>
            </a:r>
            <a:r>
              <a:rPr lang="en-US" sz="2800" dirty="0"/>
              <a:t> e download dos dados via </a:t>
            </a:r>
            <a:r>
              <a:rPr lang="en-US" sz="2800" dirty="0" err="1"/>
              <a:t>linha</a:t>
            </a:r>
            <a:r>
              <a:rPr lang="en-US" sz="2800" dirty="0"/>
              <a:t> de </a:t>
            </a:r>
            <a:r>
              <a:rPr lang="en-US" sz="2800" dirty="0" err="1"/>
              <a:t>programação</a:t>
            </a:r>
            <a:r>
              <a:rPr lang="en-US" sz="2800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/>
              <a:t>`r script`</a:t>
            </a:r>
          </a:p>
          <a:p>
            <a:r>
              <a:rPr lang="en-US" dirty="0"/>
              <a:t>library(</a:t>
            </a:r>
            <a:r>
              <a:rPr lang="en-US" dirty="0" err="1"/>
              <a:t>twitteR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# Generate by my personal user profile #</a:t>
            </a:r>
          </a:p>
          <a:p>
            <a:r>
              <a:rPr lang="en-US" dirty="0" err="1"/>
              <a:t>api_key</a:t>
            </a:r>
            <a:r>
              <a:rPr lang="en-US" dirty="0"/>
              <a:t> &lt;- "vLKL5GkU3HHGRMuSZru5ZKeso"</a:t>
            </a:r>
          </a:p>
          <a:p>
            <a:r>
              <a:rPr lang="en-US" dirty="0" err="1"/>
              <a:t>api_secret</a:t>
            </a:r>
            <a:r>
              <a:rPr lang="en-US" dirty="0"/>
              <a:t> &lt;- "2cLZBPhEUA15sWjCRVQDTgh92LsYRHR8uJOmhwNuaijWhZRDlT"</a:t>
            </a:r>
          </a:p>
          <a:p>
            <a:r>
              <a:rPr lang="en-US" dirty="0" err="1"/>
              <a:t>access_token</a:t>
            </a:r>
            <a:r>
              <a:rPr lang="en-US" dirty="0"/>
              <a:t> &lt;- "199618744-hTaWVrMh45egOYMeQUQ6jZxT6ou7grNIENUyY9ZO"</a:t>
            </a:r>
          </a:p>
          <a:p>
            <a:r>
              <a:rPr lang="en-US" dirty="0" err="1"/>
              <a:t>access_token_secret</a:t>
            </a:r>
            <a:r>
              <a:rPr lang="en-US" dirty="0"/>
              <a:t> &lt;- "rbryeBwdTwaJNFVcNybbOSgoD4SBNpa2XeZKwHvNbTtKD"</a:t>
            </a:r>
          </a:p>
          <a:p>
            <a:endParaRPr lang="en-US" dirty="0"/>
          </a:p>
          <a:p>
            <a:r>
              <a:rPr lang="en-US" dirty="0" err="1"/>
              <a:t>setup_twitter_oauth</a:t>
            </a:r>
            <a:r>
              <a:rPr lang="en-US" dirty="0"/>
              <a:t>(</a:t>
            </a:r>
            <a:r>
              <a:rPr lang="en-US" dirty="0" err="1"/>
              <a:t>api_key</a:t>
            </a:r>
            <a:r>
              <a:rPr lang="en-US" dirty="0"/>
              <a:t>, </a:t>
            </a:r>
            <a:r>
              <a:rPr lang="en-US" dirty="0" err="1"/>
              <a:t>api_secret</a:t>
            </a:r>
            <a:r>
              <a:rPr lang="en-US" dirty="0"/>
              <a:t>, </a:t>
            </a:r>
            <a:r>
              <a:rPr lang="en-US" dirty="0" err="1"/>
              <a:t>access_token</a:t>
            </a:r>
            <a:r>
              <a:rPr lang="en-US" dirty="0"/>
              <a:t>, </a:t>
            </a:r>
            <a:r>
              <a:rPr lang="en-US" dirty="0" err="1"/>
              <a:t>access_token_secret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81859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 </a:t>
            </a:r>
            <a:r>
              <a:rPr lang="en-US" dirty="0" err="1">
                <a:solidFill>
                  <a:schemeClr val="tx1"/>
                </a:solidFill>
              </a:rPr>
              <a:t>twitteR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601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`r script`</a:t>
            </a:r>
          </a:p>
          <a:p>
            <a:r>
              <a:rPr lang="en-US" dirty="0"/>
              <a:t># TREND TOPICS #</a:t>
            </a:r>
          </a:p>
          <a:p>
            <a:endParaRPr lang="en-US" dirty="0"/>
          </a:p>
          <a:p>
            <a:r>
              <a:rPr lang="en-US" dirty="0"/>
              <a:t># </a:t>
            </a:r>
            <a:r>
              <a:rPr lang="en-US" dirty="0" err="1"/>
              <a:t>woeid</a:t>
            </a:r>
            <a:r>
              <a:rPr lang="en-US" dirty="0"/>
              <a:t> -&gt; where on earth id</a:t>
            </a:r>
          </a:p>
          <a:p>
            <a:r>
              <a:rPr lang="en-US" dirty="0"/>
              <a:t>location &lt;- </a:t>
            </a:r>
            <a:r>
              <a:rPr lang="en-US" dirty="0" err="1"/>
              <a:t>availableTrendLocations</a:t>
            </a:r>
            <a:r>
              <a:rPr lang="en-US" dirty="0"/>
              <a:t>()</a:t>
            </a:r>
          </a:p>
          <a:p>
            <a:endParaRPr lang="en-US" dirty="0"/>
          </a:p>
          <a:p>
            <a:r>
              <a:rPr lang="en-US" dirty="0"/>
              <a:t>BR &lt;- location %&gt;%</a:t>
            </a:r>
          </a:p>
          <a:p>
            <a:r>
              <a:rPr lang="en-US" dirty="0"/>
              <a:t>  filter(country == "Brazil")</a:t>
            </a:r>
          </a:p>
          <a:p>
            <a:endParaRPr lang="en-US" dirty="0"/>
          </a:p>
          <a:p>
            <a:r>
              <a:rPr lang="en-US" dirty="0"/>
              <a:t># 23424768 - </a:t>
            </a:r>
            <a:r>
              <a:rPr lang="en-US" dirty="0" err="1"/>
              <a:t>codigo</a:t>
            </a:r>
            <a:r>
              <a:rPr lang="en-US" dirty="0"/>
              <a:t> do Brazil</a:t>
            </a:r>
          </a:p>
          <a:p>
            <a:r>
              <a:rPr lang="en-US" dirty="0" err="1"/>
              <a:t>trendsBrazil</a:t>
            </a:r>
            <a:r>
              <a:rPr lang="en-US" dirty="0"/>
              <a:t> &lt;- </a:t>
            </a:r>
            <a:r>
              <a:rPr lang="en-US" dirty="0" err="1"/>
              <a:t>getTrends</a:t>
            </a:r>
            <a:r>
              <a:rPr lang="en-US" dirty="0"/>
              <a:t>(</a:t>
            </a:r>
            <a:r>
              <a:rPr lang="en-US" dirty="0" err="1"/>
              <a:t>woeid</a:t>
            </a:r>
            <a:r>
              <a:rPr lang="en-US" dirty="0"/>
              <a:t> = 23424768)$name</a:t>
            </a:r>
          </a:p>
          <a:p>
            <a:r>
              <a:rPr lang="en-US" dirty="0"/>
              <a:t># 20 </a:t>
            </a:r>
            <a:r>
              <a:rPr lang="en-US" dirty="0" err="1"/>
              <a:t>primeiros</a:t>
            </a:r>
            <a:r>
              <a:rPr lang="en-US" dirty="0"/>
              <a:t> </a:t>
            </a:r>
            <a:r>
              <a:rPr lang="en-US" dirty="0" err="1"/>
              <a:t>apenas</a:t>
            </a:r>
            <a:endParaRPr lang="en-US" dirty="0"/>
          </a:p>
          <a:p>
            <a:r>
              <a:rPr lang="en-US" dirty="0" err="1"/>
              <a:t>trendsBrazil</a:t>
            </a:r>
            <a:r>
              <a:rPr lang="en-US" dirty="0"/>
              <a:t>[1:20]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69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6012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`r script`</a:t>
            </a:r>
          </a:p>
          <a:p>
            <a:r>
              <a:rPr lang="en-US" sz="1400" dirty="0" err="1"/>
              <a:t>tweets_carlos_bolsonaro</a:t>
            </a:r>
            <a:r>
              <a:rPr lang="en-US" sz="1400" dirty="0"/>
              <a:t> &lt;- </a:t>
            </a:r>
            <a:r>
              <a:rPr lang="en-US" sz="1400" dirty="0" err="1"/>
              <a:t>userTimeline</a:t>
            </a:r>
            <a:r>
              <a:rPr lang="en-US" sz="1400" dirty="0"/>
              <a:t>("</a:t>
            </a:r>
            <a:r>
              <a:rPr lang="en-US" sz="1400" dirty="0" err="1"/>
              <a:t>CarlosBolsonaro</a:t>
            </a:r>
            <a:r>
              <a:rPr lang="en-US" sz="1400" dirty="0"/>
              <a:t>",</a:t>
            </a:r>
          </a:p>
          <a:p>
            <a:r>
              <a:rPr lang="en-US" sz="1400" dirty="0"/>
              <a:t>                                        n = 3200, </a:t>
            </a:r>
          </a:p>
          <a:p>
            <a:r>
              <a:rPr lang="en-US" sz="1400" dirty="0"/>
              <a:t>                                        </a:t>
            </a:r>
            <a:r>
              <a:rPr lang="en-US" sz="1400" dirty="0" err="1"/>
              <a:t>excludeReplies</a:t>
            </a:r>
            <a:r>
              <a:rPr lang="en-US" sz="1400" dirty="0"/>
              <a:t> = T,</a:t>
            </a:r>
          </a:p>
          <a:p>
            <a:r>
              <a:rPr lang="en-US" sz="1400" dirty="0"/>
              <a:t>                                        </a:t>
            </a:r>
            <a:r>
              <a:rPr lang="en-US" sz="1400" dirty="0" err="1"/>
              <a:t>includeRts</a:t>
            </a:r>
            <a:r>
              <a:rPr lang="en-US" sz="1400" dirty="0"/>
              <a:t> = F)</a:t>
            </a:r>
          </a:p>
          <a:p>
            <a:r>
              <a:rPr lang="en-US" sz="1400" dirty="0" err="1"/>
              <a:t>df_cb</a:t>
            </a:r>
            <a:r>
              <a:rPr lang="en-US" sz="1400" dirty="0"/>
              <a:t> &lt;- </a:t>
            </a:r>
            <a:r>
              <a:rPr lang="en-US" sz="1400" dirty="0" err="1"/>
              <a:t>twListToDF</a:t>
            </a:r>
            <a:r>
              <a:rPr lang="en-US" sz="1400" dirty="0"/>
              <a:t>(</a:t>
            </a:r>
            <a:r>
              <a:rPr lang="en-US" sz="1400" dirty="0" err="1"/>
              <a:t>tweets_carlos_bolsonaro</a:t>
            </a:r>
            <a:r>
              <a:rPr lang="en-US" sz="1400" dirty="0"/>
              <a:t>)</a:t>
            </a:r>
          </a:p>
          <a:p>
            <a:endParaRPr lang="en-US" sz="1400" dirty="0"/>
          </a:p>
          <a:p>
            <a:r>
              <a:rPr lang="en-US" sz="1400" dirty="0" err="1"/>
              <a:t>tweets_marcelo_freixo</a:t>
            </a:r>
            <a:r>
              <a:rPr lang="en-US" sz="1400" dirty="0"/>
              <a:t> &lt;- </a:t>
            </a:r>
            <a:r>
              <a:rPr lang="en-US" sz="1400" dirty="0" err="1"/>
              <a:t>userTimeline</a:t>
            </a:r>
            <a:r>
              <a:rPr lang="en-US" sz="1400" dirty="0"/>
              <a:t>("</a:t>
            </a:r>
            <a:r>
              <a:rPr lang="en-US" sz="1400" dirty="0" err="1"/>
              <a:t>MarceloFreixo</a:t>
            </a:r>
            <a:r>
              <a:rPr lang="en-US" sz="1400" dirty="0"/>
              <a:t>",</a:t>
            </a:r>
          </a:p>
          <a:p>
            <a:r>
              <a:rPr lang="en-US" sz="1400" dirty="0"/>
              <a:t>                                        n = 3200, </a:t>
            </a:r>
          </a:p>
          <a:p>
            <a:r>
              <a:rPr lang="en-US" sz="1400" dirty="0"/>
              <a:t>                                        </a:t>
            </a:r>
            <a:r>
              <a:rPr lang="en-US" sz="1400" dirty="0" err="1"/>
              <a:t>excludeReplies</a:t>
            </a:r>
            <a:r>
              <a:rPr lang="en-US" sz="1400" dirty="0"/>
              <a:t> = T,</a:t>
            </a:r>
          </a:p>
          <a:p>
            <a:r>
              <a:rPr lang="en-US" sz="1400" dirty="0"/>
              <a:t>                                        </a:t>
            </a:r>
            <a:r>
              <a:rPr lang="en-US" sz="1400" dirty="0" err="1"/>
              <a:t>includeRts</a:t>
            </a:r>
            <a:r>
              <a:rPr lang="en-US" sz="1400" dirty="0"/>
              <a:t> = F)</a:t>
            </a:r>
          </a:p>
          <a:p>
            <a:r>
              <a:rPr lang="en-US" sz="1400" dirty="0" err="1"/>
              <a:t>df_mf</a:t>
            </a:r>
            <a:r>
              <a:rPr lang="en-US" sz="1400" dirty="0"/>
              <a:t> &lt;- </a:t>
            </a:r>
            <a:r>
              <a:rPr lang="en-US" sz="1400" dirty="0" err="1"/>
              <a:t>twListToDF</a:t>
            </a:r>
            <a:r>
              <a:rPr lang="en-US" sz="1400" dirty="0"/>
              <a:t>(</a:t>
            </a:r>
            <a:r>
              <a:rPr lang="en-US" sz="1400" dirty="0" err="1"/>
              <a:t>tweets_marcelo_freixo</a:t>
            </a:r>
            <a:r>
              <a:rPr lang="en-US" sz="1400" dirty="0"/>
              <a:t>)</a:t>
            </a:r>
          </a:p>
          <a:p>
            <a:endParaRPr lang="en-US" sz="1400" dirty="0"/>
          </a:p>
          <a:p>
            <a:r>
              <a:rPr lang="en-US" sz="1400" dirty="0" err="1"/>
              <a:t>tweets_rodrigo_maia</a:t>
            </a:r>
            <a:r>
              <a:rPr lang="en-US" sz="1400" dirty="0"/>
              <a:t> &lt;- </a:t>
            </a:r>
            <a:r>
              <a:rPr lang="en-US" sz="1400" dirty="0" err="1"/>
              <a:t>userTimeline</a:t>
            </a:r>
            <a:r>
              <a:rPr lang="en-US" sz="1400" dirty="0"/>
              <a:t>("</a:t>
            </a:r>
            <a:r>
              <a:rPr lang="en-US" sz="1400" dirty="0" err="1"/>
              <a:t>RodrigoMaia</a:t>
            </a:r>
            <a:r>
              <a:rPr lang="en-US" sz="1400" dirty="0"/>
              <a:t>",</a:t>
            </a:r>
          </a:p>
          <a:p>
            <a:r>
              <a:rPr lang="en-US" sz="1400" dirty="0"/>
              <a:t>                                      n = 3200, </a:t>
            </a:r>
          </a:p>
          <a:p>
            <a:r>
              <a:rPr lang="en-US" sz="1400" dirty="0"/>
              <a:t>                                      </a:t>
            </a:r>
            <a:r>
              <a:rPr lang="en-US" sz="1400" dirty="0" err="1"/>
              <a:t>excludeReplies</a:t>
            </a:r>
            <a:r>
              <a:rPr lang="en-US" sz="1400" dirty="0"/>
              <a:t> = T,</a:t>
            </a:r>
          </a:p>
          <a:p>
            <a:r>
              <a:rPr lang="en-US" sz="1400" dirty="0"/>
              <a:t>                                      </a:t>
            </a:r>
            <a:r>
              <a:rPr lang="en-US" sz="1400" dirty="0" err="1"/>
              <a:t>includeRts</a:t>
            </a:r>
            <a:r>
              <a:rPr lang="en-US" sz="1400" dirty="0"/>
              <a:t> = F)</a:t>
            </a:r>
          </a:p>
          <a:p>
            <a:r>
              <a:rPr lang="en-US" sz="1400" dirty="0" err="1"/>
              <a:t>df_rm</a:t>
            </a:r>
            <a:r>
              <a:rPr lang="en-US" sz="1400" dirty="0"/>
              <a:t> &lt;- </a:t>
            </a:r>
            <a:r>
              <a:rPr lang="en-US" sz="1400" dirty="0" err="1"/>
              <a:t>twListToDF</a:t>
            </a:r>
            <a:r>
              <a:rPr lang="en-US" sz="1400" dirty="0"/>
              <a:t>(</a:t>
            </a:r>
            <a:r>
              <a:rPr lang="en-US" sz="1400" dirty="0" err="1"/>
              <a:t>tweets_rodrigo_maia</a:t>
            </a:r>
            <a:r>
              <a:rPr lang="en-US" sz="1400" dirty="0"/>
              <a:t>)</a:t>
            </a:r>
          </a:p>
          <a:p>
            <a:endParaRPr lang="en-US" sz="1400" dirty="0"/>
          </a:p>
          <a:p>
            <a:r>
              <a:rPr lang="en-US" sz="1400" dirty="0" err="1"/>
              <a:t>rm</a:t>
            </a:r>
            <a:r>
              <a:rPr lang="en-US" sz="1400" dirty="0"/>
              <a:t>(list = ls(pattern = "tweets*"))</a:t>
            </a:r>
          </a:p>
          <a:p>
            <a:r>
              <a:rPr lang="en-US" sz="1400" dirty="0"/>
              <a:t> </a:t>
            </a:r>
          </a:p>
          <a:p>
            <a:r>
              <a:rPr lang="en-US" sz="1400" dirty="0" err="1"/>
              <a:t>df</a:t>
            </a:r>
            <a:r>
              <a:rPr lang="en-US" sz="1400" dirty="0"/>
              <a:t> &lt;- </a:t>
            </a:r>
          </a:p>
          <a:p>
            <a:r>
              <a:rPr lang="en-US" sz="1400" dirty="0"/>
              <a:t>  </a:t>
            </a:r>
            <a:r>
              <a:rPr lang="en-US" sz="1400" dirty="0" err="1"/>
              <a:t>bind_rows</a:t>
            </a:r>
            <a:r>
              <a:rPr lang="en-US" sz="1400" dirty="0"/>
              <a:t>(</a:t>
            </a:r>
            <a:r>
              <a:rPr lang="en-US" sz="1400" dirty="0" err="1"/>
              <a:t>df_cb</a:t>
            </a:r>
            <a:r>
              <a:rPr lang="en-US" sz="1400" dirty="0"/>
              <a:t>, </a:t>
            </a:r>
            <a:r>
              <a:rPr lang="en-US" sz="1400" dirty="0" err="1"/>
              <a:t>df_mf</a:t>
            </a:r>
            <a:r>
              <a:rPr lang="en-US" sz="1400" dirty="0"/>
              <a:t>, </a:t>
            </a:r>
            <a:r>
              <a:rPr lang="en-US" sz="1400" dirty="0" err="1"/>
              <a:t>df_rm</a:t>
            </a:r>
            <a:r>
              <a:rPr lang="en-US" sz="1400" dirty="0"/>
              <a:t>) %&gt;%</a:t>
            </a:r>
          </a:p>
          <a:p>
            <a:r>
              <a:rPr lang="en-US" sz="1400" dirty="0"/>
              <a:t>  select(text, </a:t>
            </a:r>
            <a:r>
              <a:rPr lang="en-US" sz="1400" dirty="0" err="1"/>
              <a:t>screenName</a:t>
            </a:r>
            <a:r>
              <a:rPr lang="en-US" sz="1400" dirty="0"/>
              <a:t>, created)</a:t>
            </a:r>
          </a:p>
          <a:p>
            <a:endParaRPr lang="en-US" sz="1400" dirty="0"/>
          </a:p>
          <a:p>
            <a:r>
              <a:rPr lang="en-US" sz="1400" dirty="0" err="1"/>
              <a:t>rm</a:t>
            </a:r>
            <a:r>
              <a:rPr lang="en-US" sz="1400" dirty="0"/>
              <a:t>(list = ls(pattern = "</a:t>
            </a:r>
            <a:r>
              <a:rPr lang="en-US" sz="1400" dirty="0" err="1"/>
              <a:t>df</a:t>
            </a:r>
            <a:r>
              <a:rPr lang="en-US" sz="1400" dirty="0"/>
              <a:t>_"))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425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PreProcessing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07442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Tokenization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Padronização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err="1"/>
              <a:t>Minuscúla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/>
              <a:t>Remover </a:t>
            </a:r>
            <a:r>
              <a:rPr lang="en-US" sz="2000" dirty="0" err="1"/>
              <a:t>acento</a:t>
            </a:r>
            <a:r>
              <a:rPr lang="en-US" sz="2000" dirty="0"/>
              <a:t> (</a:t>
            </a:r>
            <a:r>
              <a:rPr lang="en-US" sz="2000" dirty="0" err="1"/>
              <a:t>criada</a:t>
            </a:r>
            <a:r>
              <a:rPr lang="en-US" sz="2000" dirty="0"/>
              <a:t> </a:t>
            </a:r>
            <a:r>
              <a:rPr lang="en-US" sz="2000" dirty="0" err="1"/>
              <a:t>função</a:t>
            </a:r>
            <a:r>
              <a:rPr lang="en-US" sz="2000" dirty="0"/>
              <a:t> </a:t>
            </a:r>
            <a:r>
              <a:rPr lang="en-US" sz="2000" dirty="0" err="1"/>
              <a:t>rm_acento</a:t>
            </a:r>
            <a:r>
              <a:rPr lang="en-US" sz="20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Remover </a:t>
            </a:r>
            <a:r>
              <a:rPr lang="en-US" sz="2000" dirty="0" err="1"/>
              <a:t>Stopwords</a:t>
            </a:r>
            <a:endParaRPr lang="en-US" sz="20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r>
              <a:rPr lang="en-US" sz="1600" dirty="0"/>
              <a:t>`r script`</a:t>
            </a:r>
            <a:br>
              <a:rPr lang="en-US" sz="1600" dirty="0"/>
            </a:br>
            <a:r>
              <a:rPr lang="en-US" sz="1600" dirty="0"/>
              <a:t># Tokenization #</a:t>
            </a:r>
          </a:p>
          <a:p>
            <a:r>
              <a:rPr lang="en-US" sz="1600" dirty="0" err="1"/>
              <a:t>df_words</a:t>
            </a:r>
            <a:r>
              <a:rPr lang="en-US" sz="1600" dirty="0"/>
              <a:t> &lt;- </a:t>
            </a:r>
            <a:r>
              <a:rPr lang="en-US" sz="1600" dirty="0" err="1"/>
              <a:t>df</a:t>
            </a:r>
            <a:r>
              <a:rPr lang="en-US" sz="1600" dirty="0"/>
              <a:t> %&gt;%</a:t>
            </a:r>
          </a:p>
          <a:p>
            <a:r>
              <a:rPr lang="en-US" sz="1600" dirty="0"/>
              <a:t>  </a:t>
            </a:r>
            <a:r>
              <a:rPr lang="en-US" sz="1600" dirty="0" err="1"/>
              <a:t>unnest_tokens</a:t>
            </a:r>
            <a:r>
              <a:rPr lang="en-US" sz="1600" dirty="0"/>
              <a:t>(words, text, </a:t>
            </a:r>
            <a:r>
              <a:rPr lang="en-US" sz="1600" dirty="0" err="1"/>
              <a:t>to_lower</a:t>
            </a:r>
            <a:r>
              <a:rPr lang="en-US" sz="1600" dirty="0"/>
              <a:t> = T) %&gt;%</a:t>
            </a:r>
          </a:p>
          <a:p>
            <a:r>
              <a:rPr lang="en-US" sz="1600" dirty="0"/>
              <a:t>  mutate(words = </a:t>
            </a:r>
            <a:r>
              <a:rPr lang="en-US" sz="1600" dirty="0" err="1"/>
              <a:t>removePunctuation</a:t>
            </a:r>
            <a:r>
              <a:rPr lang="en-US" sz="1600" dirty="0"/>
              <a:t>(words)) %&gt;%</a:t>
            </a:r>
          </a:p>
          <a:p>
            <a:r>
              <a:rPr lang="en-US" sz="1600" dirty="0"/>
              <a:t>  filter(!</a:t>
            </a:r>
            <a:r>
              <a:rPr lang="en-US" sz="1600" dirty="0" err="1"/>
              <a:t>is.na</a:t>
            </a:r>
            <a:r>
              <a:rPr lang="en-US" sz="1600" dirty="0"/>
              <a:t>(words))</a:t>
            </a:r>
          </a:p>
          <a:p>
            <a:r>
              <a:rPr lang="en-US" sz="1600" dirty="0"/>
              <a:t>df_words2 &lt;- </a:t>
            </a:r>
            <a:r>
              <a:rPr lang="en-US" sz="1600" dirty="0" err="1"/>
              <a:t>df_words</a:t>
            </a:r>
            <a:endParaRPr lang="en-US" sz="1600" dirty="0"/>
          </a:p>
          <a:p>
            <a:r>
              <a:rPr lang="en-US" sz="1600" dirty="0"/>
              <a:t># </a:t>
            </a:r>
            <a:r>
              <a:rPr lang="en-US" sz="1600" dirty="0" err="1"/>
              <a:t>Stopwords</a:t>
            </a:r>
            <a:r>
              <a:rPr lang="en-US" sz="1600" dirty="0"/>
              <a:t> #</a:t>
            </a:r>
          </a:p>
          <a:p>
            <a:r>
              <a:rPr lang="en-US" sz="1600" dirty="0"/>
              <a:t>df_words2$words &lt;- </a:t>
            </a:r>
            <a:r>
              <a:rPr lang="en-US" sz="1600" dirty="0" err="1"/>
              <a:t>removeWords</a:t>
            </a:r>
            <a:r>
              <a:rPr lang="en-US" sz="1600" dirty="0"/>
              <a:t>(df_words2$words, c("https*", "</a:t>
            </a:r>
            <a:r>
              <a:rPr lang="en-US" sz="1600" dirty="0" err="1"/>
              <a:t>tco</a:t>
            </a:r>
            <a:r>
              <a:rPr lang="en-US" sz="1600" dirty="0"/>
              <a:t>", "</a:t>
            </a:r>
            <a:r>
              <a:rPr lang="en-US" sz="1600" dirty="0" err="1"/>
              <a:t>pra</a:t>
            </a:r>
            <a:r>
              <a:rPr lang="en-US" sz="1600" dirty="0"/>
              <a:t>", "</a:t>
            </a:r>
            <a:r>
              <a:rPr lang="en-US" sz="1600" dirty="0" err="1"/>
              <a:t>sobre</a:t>
            </a:r>
            <a:r>
              <a:rPr lang="en-US" sz="1600" dirty="0"/>
              <a:t>",</a:t>
            </a:r>
          </a:p>
          <a:p>
            <a:r>
              <a:rPr lang="en-US" sz="1600" dirty="0"/>
              <a:t>                                                  </a:t>
            </a:r>
            <a:r>
              <a:rPr lang="en-US" sz="1600" dirty="0" err="1"/>
              <a:t>stopwords</a:t>
            </a:r>
            <a:r>
              <a:rPr lang="en-US" sz="1600" dirty="0"/>
              <a:t>("</a:t>
            </a:r>
            <a:r>
              <a:rPr lang="en-US" sz="1600" dirty="0" err="1"/>
              <a:t>en</a:t>
            </a:r>
            <a:r>
              <a:rPr lang="en-US" sz="1600" dirty="0"/>
              <a:t>"), </a:t>
            </a:r>
            <a:r>
              <a:rPr lang="en-US" sz="1600" dirty="0" err="1"/>
              <a:t>stopwords</a:t>
            </a:r>
            <a:r>
              <a:rPr lang="en-US" sz="1600" dirty="0"/>
              <a:t>("</a:t>
            </a:r>
            <a:r>
              <a:rPr lang="en-US" sz="1600" dirty="0" err="1"/>
              <a:t>pt</a:t>
            </a:r>
            <a:r>
              <a:rPr lang="en-US" sz="1600" dirty="0"/>
              <a:t>")))</a:t>
            </a:r>
          </a:p>
          <a:p>
            <a:r>
              <a:rPr lang="en-US" sz="1600" dirty="0"/>
              <a:t># Remove words with 1 character e empty fields #</a:t>
            </a:r>
          </a:p>
          <a:p>
            <a:r>
              <a:rPr lang="en-US" sz="1600" dirty="0"/>
              <a:t>df_words2 &lt;-</a:t>
            </a:r>
          </a:p>
          <a:p>
            <a:r>
              <a:rPr lang="en-US" sz="1600" dirty="0"/>
              <a:t>  df_words2 %&gt;%</a:t>
            </a:r>
          </a:p>
          <a:p>
            <a:r>
              <a:rPr lang="en-US" sz="1600" dirty="0"/>
              <a:t>  mutate(</a:t>
            </a:r>
            <a:r>
              <a:rPr lang="en-US" sz="1600" dirty="0" err="1"/>
              <a:t>count_letters</a:t>
            </a:r>
            <a:r>
              <a:rPr lang="en-US" sz="1600" dirty="0"/>
              <a:t> = </a:t>
            </a:r>
            <a:r>
              <a:rPr lang="en-US" sz="1600" dirty="0" err="1"/>
              <a:t>nchar</a:t>
            </a:r>
            <a:r>
              <a:rPr lang="en-US" sz="1600" dirty="0"/>
              <a:t>(df_words2$words)) %&gt;%</a:t>
            </a:r>
          </a:p>
          <a:p>
            <a:r>
              <a:rPr lang="en-US" sz="1600" dirty="0"/>
              <a:t>  filter(df_words2$words != "", </a:t>
            </a:r>
            <a:r>
              <a:rPr lang="en-US" sz="1600" dirty="0" err="1"/>
              <a:t>count_letters</a:t>
            </a:r>
            <a:r>
              <a:rPr lang="en-US" sz="1600" dirty="0"/>
              <a:t> &gt; 1)</a:t>
            </a:r>
          </a:p>
        </p:txBody>
      </p:sp>
    </p:spTree>
    <p:extLst>
      <p:ext uri="{BB962C8B-B14F-4D97-AF65-F5344CB8AC3E}">
        <p14:creationId xmlns:p14="http://schemas.microsoft.com/office/powerpoint/2010/main" val="2733557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PreProcessing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F5147-10D1-174A-938C-5A0AC9B988CA}"/>
              </a:ext>
            </a:extLst>
          </p:cNvPr>
          <p:cNvSpPr txBox="1"/>
          <p:nvPr/>
        </p:nvSpPr>
        <p:spPr>
          <a:xfrm>
            <a:off x="675861" y="993914"/>
            <a:ext cx="907442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`r script`</a:t>
            </a:r>
            <a:br>
              <a:rPr lang="en-US" sz="1200" dirty="0"/>
            </a:br>
            <a:r>
              <a:rPr lang="en-US" sz="1200" dirty="0" err="1"/>
              <a:t>rm_accent</a:t>
            </a:r>
            <a:r>
              <a:rPr lang="en-US" sz="1200" dirty="0"/>
              <a:t> &lt;- function(</a:t>
            </a:r>
            <a:r>
              <a:rPr lang="en-US" sz="1200" dirty="0" err="1"/>
              <a:t>str,pattern</a:t>
            </a:r>
            <a:r>
              <a:rPr lang="en-US" sz="1200" dirty="0"/>
              <a:t>="all") {</a:t>
            </a:r>
          </a:p>
          <a:p>
            <a:r>
              <a:rPr lang="en-US" sz="1200" dirty="0"/>
              <a:t>  if(!</a:t>
            </a:r>
            <a:r>
              <a:rPr lang="en-US" sz="1200" dirty="0" err="1"/>
              <a:t>is.character</a:t>
            </a:r>
            <a:r>
              <a:rPr lang="en-US" sz="1200" dirty="0"/>
              <a:t>(</a:t>
            </a:r>
            <a:r>
              <a:rPr lang="en-US" sz="1200" dirty="0" err="1"/>
              <a:t>str</a:t>
            </a:r>
            <a:r>
              <a:rPr lang="en-US" sz="1200" dirty="0"/>
              <a:t>))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str</a:t>
            </a:r>
            <a:r>
              <a:rPr lang="en-US" sz="1200" dirty="0"/>
              <a:t> &lt;- </a:t>
            </a:r>
            <a:r>
              <a:rPr lang="en-US" sz="1200" dirty="0" err="1"/>
              <a:t>as.character</a:t>
            </a:r>
            <a:r>
              <a:rPr lang="en-US" sz="1200" dirty="0"/>
              <a:t>(</a:t>
            </a:r>
            <a:r>
              <a:rPr lang="en-US" sz="1200" dirty="0" err="1"/>
              <a:t>str</a:t>
            </a:r>
            <a:r>
              <a:rPr lang="en-US" sz="1200" dirty="0"/>
              <a:t>)</a:t>
            </a:r>
          </a:p>
          <a:p>
            <a:r>
              <a:rPr lang="en-US" sz="1200" dirty="0"/>
              <a:t>  pattern &lt;- unique(pattern) </a:t>
            </a:r>
          </a:p>
          <a:p>
            <a:r>
              <a:rPr lang="en-US" sz="1200" dirty="0"/>
              <a:t>  if(any(pattern=="</a:t>
            </a:r>
            <a:r>
              <a:rPr lang="en-US" sz="1200" dirty="0" err="1"/>
              <a:t>Ç</a:t>
            </a:r>
            <a:r>
              <a:rPr lang="en-US" sz="1200" dirty="0"/>
              <a:t>"))</a:t>
            </a:r>
          </a:p>
          <a:p>
            <a:r>
              <a:rPr lang="en-US" sz="1200" dirty="0"/>
              <a:t>    pattern[pattern=="</a:t>
            </a:r>
            <a:r>
              <a:rPr lang="en-US" sz="1200" dirty="0" err="1"/>
              <a:t>Ç</a:t>
            </a:r>
            <a:r>
              <a:rPr lang="en-US" sz="1200" dirty="0"/>
              <a:t>"] &lt;- "</a:t>
            </a:r>
            <a:r>
              <a:rPr lang="en-US" sz="1200" dirty="0" err="1"/>
              <a:t>ç</a:t>
            </a:r>
            <a:r>
              <a:rPr lang="en-US" sz="1200" dirty="0"/>
              <a:t>"</a:t>
            </a:r>
          </a:p>
          <a:p>
            <a:r>
              <a:rPr lang="en-US" sz="1200" dirty="0"/>
              <a:t>  symbols &lt;- c(</a:t>
            </a:r>
          </a:p>
          <a:p>
            <a:r>
              <a:rPr lang="en-US" sz="1200" dirty="0"/>
              <a:t>    acute = "</a:t>
            </a:r>
            <a:r>
              <a:rPr lang="en-US" sz="1200" dirty="0" err="1"/>
              <a:t>áéíóúÁÉÍÓÚýÝ</a:t>
            </a:r>
            <a:r>
              <a:rPr lang="en-US" sz="1200" dirty="0"/>
              <a:t>",</a:t>
            </a:r>
          </a:p>
          <a:p>
            <a:r>
              <a:rPr lang="en-US" sz="1200" dirty="0"/>
              <a:t>    grave = "</a:t>
            </a:r>
            <a:r>
              <a:rPr lang="en-US" sz="1200" dirty="0" err="1"/>
              <a:t>àèìòùÀÈÌÒÙ</a:t>
            </a:r>
            <a:r>
              <a:rPr lang="en-US" sz="1200" dirty="0"/>
              <a:t>",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circunflex</a:t>
            </a:r>
            <a:r>
              <a:rPr lang="en-US" sz="1200" dirty="0"/>
              <a:t> = "</a:t>
            </a:r>
            <a:r>
              <a:rPr lang="en-US" sz="1200" dirty="0" err="1"/>
              <a:t>âêîôûÂÊÎÔÛ</a:t>
            </a:r>
            <a:r>
              <a:rPr lang="en-US" sz="1200" dirty="0"/>
              <a:t>",</a:t>
            </a:r>
          </a:p>
          <a:p>
            <a:r>
              <a:rPr lang="en-US" sz="1200" dirty="0"/>
              <a:t>    tilde = "</a:t>
            </a:r>
            <a:r>
              <a:rPr lang="en-US" sz="1200" dirty="0" err="1"/>
              <a:t>ãõÃÕñÑ</a:t>
            </a:r>
            <a:r>
              <a:rPr lang="en-US" sz="1200" dirty="0"/>
              <a:t>",</a:t>
            </a:r>
          </a:p>
          <a:p>
            <a:r>
              <a:rPr lang="en-US" sz="1200" dirty="0"/>
              <a:t>    umlaut = "</a:t>
            </a:r>
            <a:r>
              <a:rPr lang="en-US" sz="1200" dirty="0" err="1"/>
              <a:t>äëïöüÄËÏÖÜÿ</a:t>
            </a:r>
            <a:r>
              <a:rPr lang="en-US" sz="1200" dirty="0"/>
              <a:t>",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cedil</a:t>
            </a:r>
            <a:r>
              <a:rPr lang="en-US" sz="1200" dirty="0"/>
              <a:t> = "</a:t>
            </a:r>
            <a:r>
              <a:rPr lang="en-US" sz="1200" dirty="0" err="1"/>
              <a:t>çÇ</a:t>
            </a:r>
            <a:r>
              <a:rPr lang="en-US" sz="1200" dirty="0"/>
              <a:t>"</a:t>
            </a:r>
          </a:p>
          <a:p>
            <a:r>
              <a:rPr lang="en-US" sz="1200" dirty="0"/>
              <a:t>  )</a:t>
            </a:r>
          </a:p>
          <a:p>
            <a:r>
              <a:rPr lang="en-US" sz="1200" dirty="0"/>
              <a:t>  </a:t>
            </a:r>
            <a:r>
              <a:rPr lang="en-US" sz="1200" dirty="0" err="1"/>
              <a:t>nudeSymbols</a:t>
            </a:r>
            <a:r>
              <a:rPr lang="en-US" sz="1200" dirty="0"/>
              <a:t> &lt;- c(</a:t>
            </a:r>
          </a:p>
          <a:p>
            <a:r>
              <a:rPr lang="en-US" sz="1200" dirty="0"/>
              <a:t>    acute = "</a:t>
            </a:r>
            <a:r>
              <a:rPr lang="en-US" sz="1200" dirty="0" err="1"/>
              <a:t>aeiouAEIOUyY</a:t>
            </a:r>
            <a:r>
              <a:rPr lang="en-US" sz="1200" dirty="0"/>
              <a:t>",</a:t>
            </a:r>
          </a:p>
          <a:p>
            <a:r>
              <a:rPr lang="en-US" sz="1200" dirty="0"/>
              <a:t>    grave = "</a:t>
            </a:r>
            <a:r>
              <a:rPr lang="en-US" sz="1200" dirty="0" err="1"/>
              <a:t>aeiouAEIOU</a:t>
            </a:r>
            <a:r>
              <a:rPr lang="en-US" sz="1200" dirty="0"/>
              <a:t>",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circunflex</a:t>
            </a:r>
            <a:r>
              <a:rPr lang="en-US" sz="1200" dirty="0"/>
              <a:t> = "</a:t>
            </a:r>
            <a:r>
              <a:rPr lang="en-US" sz="1200" dirty="0" err="1"/>
              <a:t>aeiouAEIOU</a:t>
            </a:r>
            <a:r>
              <a:rPr lang="en-US" sz="1200" dirty="0"/>
              <a:t>",</a:t>
            </a:r>
          </a:p>
          <a:p>
            <a:r>
              <a:rPr lang="en-US" sz="1200" dirty="0"/>
              <a:t>    tilde = "</a:t>
            </a:r>
            <a:r>
              <a:rPr lang="en-US" sz="1200" dirty="0" err="1"/>
              <a:t>aoAOnN</a:t>
            </a:r>
            <a:r>
              <a:rPr lang="en-US" sz="1200" dirty="0"/>
              <a:t>",</a:t>
            </a:r>
          </a:p>
          <a:p>
            <a:r>
              <a:rPr lang="en-US" sz="1200" dirty="0"/>
              <a:t>    umlaut = "</a:t>
            </a:r>
            <a:r>
              <a:rPr lang="en-US" sz="1200" dirty="0" err="1"/>
              <a:t>aeiouAEIOUy</a:t>
            </a:r>
            <a:r>
              <a:rPr lang="en-US" sz="1200" dirty="0"/>
              <a:t>",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cedil</a:t>
            </a:r>
            <a:r>
              <a:rPr lang="en-US" sz="1200" dirty="0"/>
              <a:t> = "</a:t>
            </a:r>
            <a:r>
              <a:rPr lang="en-US" sz="1200" dirty="0" err="1"/>
              <a:t>cC</a:t>
            </a:r>
            <a:r>
              <a:rPr lang="en-US" sz="1200" dirty="0"/>
              <a:t>"</a:t>
            </a:r>
          </a:p>
          <a:p>
            <a:r>
              <a:rPr lang="en-US" sz="1200" dirty="0"/>
              <a:t>  )</a:t>
            </a:r>
          </a:p>
          <a:p>
            <a:r>
              <a:rPr lang="en-US" sz="1200" dirty="0"/>
              <a:t>  </a:t>
            </a:r>
            <a:r>
              <a:rPr lang="en-US" sz="1200" dirty="0" err="1"/>
              <a:t>accentTypes</a:t>
            </a:r>
            <a:r>
              <a:rPr lang="en-US" sz="1200" dirty="0"/>
              <a:t> &lt;- c("´","`","^","~","¨","</a:t>
            </a:r>
            <a:r>
              <a:rPr lang="en-US" sz="1200" dirty="0" err="1"/>
              <a:t>ç</a:t>
            </a:r>
            <a:r>
              <a:rPr lang="en-US" sz="1200" dirty="0"/>
              <a:t>")</a:t>
            </a:r>
          </a:p>
          <a:p>
            <a:r>
              <a:rPr lang="en-US" sz="1200" dirty="0"/>
              <a:t>  if(any(c("all","al","a","</a:t>
            </a:r>
            <a:r>
              <a:rPr lang="en-US" sz="1200" dirty="0" err="1"/>
              <a:t>todos</a:t>
            </a:r>
            <a:r>
              <a:rPr lang="en-US" sz="1200" dirty="0"/>
              <a:t>","t","to","</a:t>
            </a:r>
            <a:r>
              <a:rPr lang="en-US" sz="1200" dirty="0" err="1"/>
              <a:t>tod</a:t>
            </a:r>
            <a:r>
              <a:rPr lang="en-US" sz="1200" dirty="0"/>
              <a:t>","</a:t>
            </a:r>
            <a:r>
              <a:rPr lang="en-US" sz="1200" dirty="0" err="1"/>
              <a:t>todo</a:t>
            </a:r>
            <a:r>
              <a:rPr lang="en-US" sz="1200" dirty="0"/>
              <a:t>")%</a:t>
            </a:r>
            <a:r>
              <a:rPr lang="en-US" sz="1200" dirty="0" err="1"/>
              <a:t>in%pattern</a:t>
            </a:r>
            <a:r>
              <a:rPr lang="en-US" sz="1200" dirty="0"/>
              <a:t>)) # </a:t>
            </a:r>
            <a:r>
              <a:rPr lang="en-US" sz="1200" dirty="0" err="1"/>
              <a:t>opcao</a:t>
            </a:r>
            <a:r>
              <a:rPr lang="en-US" sz="1200" dirty="0"/>
              <a:t> </a:t>
            </a:r>
            <a:r>
              <a:rPr lang="en-US" sz="1200" dirty="0" err="1"/>
              <a:t>retirar</a:t>
            </a:r>
            <a:r>
              <a:rPr lang="en-US" sz="1200" dirty="0"/>
              <a:t> </a:t>
            </a:r>
            <a:r>
              <a:rPr lang="en-US" sz="1200" dirty="0" err="1"/>
              <a:t>todos</a:t>
            </a:r>
            <a:endParaRPr lang="en-US" sz="1200" dirty="0"/>
          </a:p>
          <a:p>
            <a:r>
              <a:rPr lang="en-US" sz="1200" dirty="0"/>
              <a:t>    return(</a:t>
            </a:r>
            <a:r>
              <a:rPr lang="en-US" sz="1200" dirty="0" err="1"/>
              <a:t>chartr</a:t>
            </a:r>
            <a:r>
              <a:rPr lang="en-US" sz="1200" dirty="0"/>
              <a:t>(paste(symbols, collapse=""), paste(</a:t>
            </a:r>
            <a:r>
              <a:rPr lang="en-US" sz="1200" dirty="0" err="1"/>
              <a:t>nudeSymbols</a:t>
            </a:r>
            <a:r>
              <a:rPr lang="en-US" sz="1200" dirty="0"/>
              <a:t>, collapse=""), </a:t>
            </a:r>
            <a:r>
              <a:rPr lang="en-US" sz="1200" dirty="0" err="1"/>
              <a:t>str</a:t>
            </a:r>
            <a:r>
              <a:rPr lang="en-US" sz="1200" dirty="0"/>
              <a:t>)) </a:t>
            </a:r>
          </a:p>
          <a:p>
            <a:r>
              <a:rPr lang="en-US" sz="1200" dirty="0"/>
              <a:t>  for(</a:t>
            </a:r>
            <a:r>
              <a:rPr lang="en-US" sz="1200" dirty="0" err="1"/>
              <a:t>i</a:t>
            </a:r>
            <a:r>
              <a:rPr lang="en-US" sz="1200" dirty="0"/>
              <a:t> in which(</a:t>
            </a:r>
            <a:r>
              <a:rPr lang="en-US" sz="1200" dirty="0" err="1"/>
              <a:t>accentTypes%in%pattern</a:t>
            </a:r>
            <a:r>
              <a:rPr lang="en-US" sz="1200" dirty="0"/>
              <a:t>))</a:t>
            </a:r>
          </a:p>
          <a:p>
            <a:r>
              <a:rPr lang="en-US" sz="1200" dirty="0"/>
              <a:t>    </a:t>
            </a:r>
            <a:r>
              <a:rPr lang="en-US" sz="1200" dirty="0" err="1"/>
              <a:t>str</a:t>
            </a:r>
            <a:r>
              <a:rPr lang="en-US" sz="1200" dirty="0"/>
              <a:t> &lt;- </a:t>
            </a:r>
            <a:r>
              <a:rPr lang="en-US" sz="1200" dirty="0" err="1"/>
              <a:t>chartr</a:t>
            </a:r>
            <a:r>
              <a:rPr lang="en-US" sz="1200" dirty="0"/>
              <a:t>(symbols[</a:t>
            </a:r>
            <a:r>
              <a:rPr lang="en-US" sz="1200" dirty="0" err="1"/>
              <a:t>i</a:t>
            </a:r>
            <a:r>
              <a:rPr lang="en-US" sz="1200" dirty="0"/>
              <a:t>],</a:t>
            </a:r>
            <a:r>
              <a:rPr lang="en-US" sz="1200" dirty="0" err="1"/>
              <a:t>nudeSymbols</a:t>
            </a:r>
            <a:r>
              <a:rPr lang="en-US" sz="1200" dirty="0"/>
              <a:t>[</a:t>
            </a:r>
            <a:r>
              <a:rPr lang="en-US" sz="1200" dirty="0" err="1"/>
              <a:t>i</a:t>
            </a:r>
            <a:r>
              <a:rPr lang="en-US" sz="1200" dirty="0"/>
              <a:t>], </a:t>
            </a:r>
            <a:r>
              <a:rPr lang="en-US" sz="1200" dirty="0" err="1"/>
              <a:t>str</a:t>
            </a:r>
            <a:r>
              <a:rPr lang="en-US" sz="1200" dirty="0"/>
              <a:t>)</a:t>
            </a:r>
          </a:p>
          <a:p>
            <a:r>
              <a:rPr lang="en-US" sz="1200" dirty="0"/>
              <a:t>  return(</a:t>
            </a:r>
            <a:r>
              <a:rPr lang="en-US" sz="1200" dirty="0" err="1"/>
              <a:t>str</a:t>
            </a:r>
            <a:r>
              <a:rPr lang="en-US" sz="1200" dirty="0"/>
              <a:t>)</a:t>
            </a:r>
          </a:p>
          <a:p>
            <a:r>
              <a:rPr lang="en-US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34251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6A0B-4F20-CD45-AE83-70D808CE89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9330" y="197886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_</a:t>
            </a:r>
            <a:r>
              <a:rPr lang="en-US" dirty="0" err="1">
                <a:solidFill>
                  <a:schemeClr val="tx1"/>
                </a:solidFill>
              </a:rPr>
              <a:t>Wordcloud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6A68E7-7A83-E14C-8207-3AC22E420B5F}"/>
              </a:ext>
            </a:extLst>
          </p:cNvPr>
          <p:cNvSpPr txBox="1"/>
          <p:nvPr/>
        </p:nvSpPr>
        <p:spPr>
          <a:xfrm>
            <a:off x="9304119" y="1342091"/>
            <a:ext cx="1406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Rodrigo Maia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9DCACE-F021-B247-8C7A-47B0D50414F7}"/>
              </a:ext>
            </a:extLst>
          </p:cNvPr>
          <p:cNvSpPr txBox="1"/>
          <p:nvPr/>
        </p:nvSpPr>
        <p:spPr>
          <a:xfrm>
            <a:off x="1134867" y="1318696"/>
            <a:ext cx="1789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Carlos </a:t>
            </a:r>
            <a:r>
              <a:rPr lang="en-US" b="1" dirty="0" err="1"/>
              <a:t>Bolsonaro</a:t>
            </a:r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848FCD-9C34-1B47-B7EA-67D120067481}"/>
              </a:ext>
            </a:extLst>
          </p:cNvPr>
          <p:cNvSpPr txBox="1"/>
          <p:nvPr/>
        </p:nvSpPr>
        <p:spPr>
          <a:xfrm>
            <a:off x="5448613" y="1318694"/>
            <a:ext cx="1581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Marcelo </a:t>
            </a:r>
            <a:r>
              <a:rPr lang="en-US" b="1" dirty="0" err="1"/>
              <a:t>Freixo</a:t>
            </a:r>
            <a:endParaRPr lang="en-US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F606DE-BE1A-844F-8B20-3B834F4285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2732" y="2077539"/>
            <a:ext cx="3772737" cy="40350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811513-72A8-4741-95A9-624F49EA7A6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194608" y="1965025"/>
            <a:ext cx="4089676" cy="40350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6CA2F9F-4115-A243-B2F5-A679F0BB4C1A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02324" y="2077538"/>
            <a:ext cx="4089676" cy="418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6623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2963</TotalTime>
  <Words>512</Words>
  <Application>Microsoft Macintosh PowerPoint</Application>
  <PresentationFormat>Widescreen</PresentationFormat>
  <Paragraphs>295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Wingdings 3</vt:lpstr>
      <vt:lpstr>Ion Boardroom</vt:lpstr>
      <vt:lpstr>_Text Mining Application</vt:lpstr>
      <vt:lpstr>_Objetivo</vt:lpstr>
      <vt:lpstr>_Libraries</vt:lpstr>
      <vt:lpstr>_ twitteR</vt:lpstr>
      <vt:lpstr>_ twitteR</vt:lpstr>
      <vt:lpstr>_ Dataset</vt:lpstr>
      <vt:lpstr>_PreProcessing</vt:lpstr>
      <vt:lpstr>_PreProcessing</vt:lpstr>
      <vt:lpstr>_Wordcloud</vt:lpstr>
      <vt:lpstr>_Wordcloud</vt:lpstr>
      <vt:lpstr>_Sentiment</vt:lpstr>
      <vt:lpstr>_Sentiment</vt:lpstr>
      <vt:lpstr>_Sentiment</vt:lpstr>
      <vt:lpstr>_TF-IDF</vt:lpstr>
      <vt:lpstr>_TF-IDF</vt:lpstr>
      <vt:lpstr>_TF-IDF</vt:lpstr>
      <vt:lpstr>_TF-IDF</vt:lpstr>
      <vt:lpstr>_TF-IDF</vt:lpstr>
      <vt:lpstr>_TF-IDF</vt:lpstr>
      <vt:lpstr>_TopicModel</vt:lpstr>
      <vt:lpstr>_TopicModel</vt:lpstr>
      <vt:lpstr>_TopicModel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_Text Mining Application</dc:title>
  <dc:creator>Alexandre Vasconcelos Lima</dc:creator>
  <cp:lastModifiedBy>Alexandre Vasconcelos Lima</cp:lastModifiedBy>
  <cp:revision>28</cp:revision>
  <dcterms:created xsi:type="dcterms:W3CDTF">2019-02-26T19:21:06Z</dcterms:created>
  <dcterms:modified xsi:type="dcterms:W3CDTF">2019-03-17T15:45:59Z</dcterms:modified>
</cp:coreProperties>
</file>

<file path=docProps/thumbnail.jpeg>
</file>